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8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3AEB-16C7-42BC-881F-773C62EA8B5D}" type="datetimeFigureOut">
              <a:rPr lang="ko-KR" altLang="en-US" smtClean="0"/>
              <a:pPr/>
              <a:t>2016-12-22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C919-23CA-466A-885E-8EE6C9C655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(최종) 주)골든파트너스 제안서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(최종) 주)골든파트너스 제안서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(최종) 주)골든파트너스 제안서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(최종) 주)골든파트너스 제안서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(최종) 주)골든파트너스 제안서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0</Words>
  <Application>Microsoft Office PowerPoint</Application>
  <PresentationFormat>화면 슬라이드 쇼(16:9)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KoDong</dc:creator>
  <cp:lastModifiedBy>user</cp:lastModifiedBy>
  <cp:revision>177</cp:revision>
  <dcterms:created xsi:type="dcterms:W3CDTF">2016-08-22T06:20:00Z</dcterms:created>
  <dcterms:modified xsi:type="dcterms:W3CDTF">2016-12-23T09:01:54Z</dcterms:modified>
</cp:coreProperties>
</file>