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7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CB523-9EFF-4DB5-AF5C-33B4615B71ED}" type="datetimeFigureOut">
              <a:rPr lang="ko-KR" altLang="en-US" smtClean="0"/>
              <a:pPr/>
              <a:t>2017-06-09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A603D-9442-4BA9-A7E7-180790C20F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2097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A603D-9442-4BA9-A7E7-180790C20FDD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F8DD-579C-4B0C-A45A-0B3AD1CAE6FA}" type="datetimeFigureOut">
              <a:rPr lang="ko-KR" altLang="en-US" smtClean="0"/>
              <a:pPr/>
              <a:t>2017-06-09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BE52-EABB-4C0E-86AF-3A085B284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F8DD-579C-4B0C-A45A-0B3AD1CAE6FA}" type="datetimeFigureOut">
              <a:rPr lang="ko-KR" altLang="en-US" smtClean="0"/>
              <a:pPr/>
              <a:t>2017-06-09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BE52-EABB-4C0E-86AF-3A085B284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F8DD-579C-4B0C-A45A-0B3AD1CAE6FA}" type="datetimeFigureOut">
              <a:rPr lang="ko-KR" altLang="en-US" smtClean="0"/>
              <a:pPr/>
              <a:t>2017-06-09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BE52-EABB-4C0E-86AF-3A085B284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F8DD-579C-4B0C-A45A-0B3AD1CAE6FA}" type="datetimeFigureOut">
              <a:rPr lang="ko-KR" altLang="en-US" smtClean="0"/>
              <a:pPr/>
              <a:t>2017-06-09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BE52-EABB-4C0E-86AF-3A085B284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F8DD-579C-4B0C-A45A-0B3AD1CAE6FA}" type="datetimeFigureOut">
              <a:rPr lang="ko-KR" altLang="en-US" smtClean="0"/>
              <a:pPr/>
              <a:t>2017-06-09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BE52-EABB-4C0E-86AF-3A085B284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F8DD-579C-4B0C-A45A-0B3AD1CAE6FA}" type="datetimeFigureOut">
              <a:rPr lang="ko-KR" altLang="en-US" smtClean="0"/>
              <a:pPr/>
              <a:t>2017-06-09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BE52-EABB-4C0E-86AF-3A085B284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F8DD-579C-4B0C-A45A-0B3AD1CAE6FA}" type="datetimeFigureOut">
              <a:rPr lang="ko-KR" altLang="en-US" smtClean="0"/>
              <a:pPr/>
              <a:t>2017-06-09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BE52-EABB-4C0E-86AF-3A085B284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F8DD-579C-4B0C-A45A-0B3AD1CAE6FA}" type="datetimeFigureOut">
              <a:rPr lang="ko-KR" altLang="en-US" smtClean="0"/>
              <a:pPr/>
              <a:t>2017-06-09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BE52-EABB-4C0E-86AF-3A085B284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F8DD-579C-4B0C-A45A-0B3AD1CAE6FA}" type="datetimeFigureOut">
              <a:rPr lang="ko-KR" altLang="en-US" smtClean="0"/>
              <a:pPr/>
              <a:t>2017-06-09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BE52-EABB-4C0E-86AF-3A085B284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F8DD-579C-4B0C-A45A-0B3AD1CAE6FA}" type="datetimeFigureOut">
              <a:rPr lang="ko-KR" altLang="en-US" smtClean="0"/>
              <a:pPr/>
              <a:t>2017-06-09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BE52-EABB-4C0E-86AF-3A085B284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F8DD-579C-4B0C-A45A-0B3AD1CAE6FA}" type="datetimeFigureOut">
              <a:rPr lang="ko-KR" altLang="en-US" smtClean="0"/>
              <a:pPr/>
              <a:t>2017-06-09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BE52-EABB-4C0E-86AF-3A085B284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2F8DD-579C-4B0C-A45A-0B3AD1CAE6FA}" type="datetimeFigureOut">
              <a:rPr lang="ko-KR" altLang="en-US" smtClean="0"/>
              <a:pPr/>
              <a:t>2017-06-09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DBE52-EABB-4C0E-86AF-3A085B284F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14202"/>
              </p:ext>
            </p:extLst>
          </p:nvPr>
        </p:nvGraphicFramePr>
        <p:xfrm>
          <a:off x="179510" y="5877272"/>
          <a:ext cx="871297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553"/>
                <a:gridCol w="580865"/>
                <a:gridCol w="943905"/>
                <a:gridCol w="798689"/>
                <a:gridCol w="943905"/>
                <a:gridCol w="726081"/>
                <a:gridCol w="798689"/>
                <a:gridCol w="726081"/>
                <a:gridCol w="181520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주소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층수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임대면적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보증금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 smtClean="0"/>
                        <a:t>월임대료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관리비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권리금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주차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비고</a:t>
                      </a:r>
                      <a:endParaRPr lang="ko-KR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충정로</a:t>
                      </a:r>
                      <a:r>
                        <a:rPr lang="en-US" altLang="ko-KR" sz="1200" dirty="0" smtClean="0"/>
                        <a:t>2</a:t>
                      </a:r>
                      <a:r>
                        <a:rPr lang="ko-KR" altLang="en-US" sz="1200" dirty="0" smtClean="0"/>
                        <a:t>가 </a:t>
                      </a:r>
                      <a:r>
                        <a:rPr lang="en-US" altLang="ko-KR" sz="1200" dirty="0" smtClean="0"/>
                        <a:t>91-2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/>
                        <a:t>1</a:t>
                      </a:r>
                      <a:r>
                        <a:rPr lang="ko-KR" altLang="en-US" sz="1300" dirty="0" smtClean="0"/>
                        <a:t>층</a:t>
                      </a:r>
                      <a:endParaRPr lang="ko-KR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/>
                        <a:t>4</a:t>
                      </a:r>
                      <a:r>
                        <a:rPr lang="ko-KR" altLang="en-US" sz="1300" dirty="0" smtClean="0"/>
                        <a:t>평</a:t>
                      </a:r>
                      <a:endParaRPr lang="ko-KR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/>
                        <a:t>2,000</a:t>
                      </a:r>
                      <a:r>
                        <a:rPr lang="ko-KR" altLang="en-US" sz="1300" dirty="0" smtClean="0"/>
                        <a:t>만</a:t>
                      </a:r>
                      <a:endParaRPr lang="ko-KR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/>
                        <a:t>80</a:t>
                      </a:r>
                      <a:r>
                        <a:rPr lang="ko-KR" altLang="en-US" sz="1300" dirty="0" smtClean="0"/>
                        <a:t>만</a:t>
                      </a:r>
                      <a:endParaRPr lang="ko-KR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/>
                        <a:t>-</a:t>
                      </a:r>
                      <a:endParaRPr lang="ko-KR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/>
                        <a:t>3,000</a:t>
                      </a:r>
                      <a:r>
                        <a:rPr lang="ko-KR" altLang="en-US" sz="1300" dirty="0" smtClean="0"/>
                        <a:t>만</a:t>
                      </a:r>
                      <a:endParaRPr lang="ko-KR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/>
                        <a:t>-</a:t>
                      </a:r>
                      <a:endParaRPr lang="ko-KR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/>
                        <a:t>-</a:t>
                      </a:r>
                      <a:endParaRPr lang="ko-KR" altLang="en-US" sz="1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90612" y="188640"/>
            <a:ext cx="8801868" cy="50405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/>
              <a:t>LEASE INFORMATION              </a:t>
            </a:r>
            <a:r>
              <a:rPr lang="en-US" altLang="ko-KR" b="1" dirty="0" smtClean="0"/>
              <a:t>   </a:t>
            </a:r>
            <a:r>
              <a:rPr lang="ko-KR" altLang="en-US" b="1" dirty="0" smtClean="0"/>
              <a:t>서대</a:t>
            </a:r>
            <a:r>
              <a:rPr lang="ko-KR" altLang="en-US" b="1" dirty="0"/>
              <a:t>문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누베이크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              </a:t>
            </a:r>
            <a:r>
              <a:rPr lang="en-US" altLang="ko-KR" b="1" dirty="0" smtClean="0"/>
              <a:t>(2017</a:t>
            </a:r>
            <a:r>
              <a:rPr lang="ko-KR" altLang="en-US" b="1" dirty="0" smtClean="0"/>
              <a:t>년 </a:t>
            </a:r>
            <a:r>
              <a:rPr lang="en-US" altLang="ko-KR" b="1" dirty="0" smtClean="0"/>
              <a:t>06</a:t>
            </a:r>
            <a:r>
              <a:rPr lang="ko-KR" altLang="en-US" b="1" dirty="0" err="1" smtClean="0"/>
              <a:t>월기준</a:t>
            </a:r>
            <a:r>
              <a:rPr lang="en-US" altLang="ko-KR" b="1" dirty="0" smtClean="0"/>
              <a:t>)</a:t>
            </a:r>
            <a:endParaRPr lang="ko-KR" alt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836712"/>
            <a:ext cx="295232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>
                <a:solidFill>
                  <a:srgbClr val="FF0000"/>
                </a:solidFill>
                <a:latin typeface="맑은 고딕"/>
                <a:ea typeface="맑은 고딕"/>
              </a:rPr>
              <a:t>◆</a:t>
            </a:r>
            <a:r>
              <a:rPr lang="ko-KR" altLang="en-US" sz="1400" b="1" dirty="0" smtClean="0">
                <a:latin typeface="맑은 고딕"/>
                <a:ea typeface="맑은 고딕"/>
              </a:rPr>
              <a:t>  </a:t>
            </a:r>
            <a:r>
              <a:rPr lang="ko-KR" altLang="en-US" sz="1400" b="1" dirty="0" smtClean="0">
                <a:solidFill>
                  <a:schemeClr val="accent1">
                    <a:lumMod val="75000"/>
                  </a:schemeClr>
                </a:solidFill>
                <a:latin typeface="맑은 고딕"/>
                <a:ea typeface="맑은 고딕"/>
              </a:rPr>
              <a:t>위치도</a:t>
            </a:r>
            <a:endParaRPr lang="ko-KR" altLang="en-US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2" y="1248991"/>
            <a:ext cx="4625404" cy="326012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420870"/>
            <a:ext cx="4104456" cy="331238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타원 3"/>
          <p:cNvSpPr/>
          <p:nvPr/>
        </p:nvSpPr>
        <p:spPr>
          <a:xfrm>
            <a:off x="6660232" y="3311820"/>
            <a:ext cx="936104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39</Words>
  <Application>Microsoft Office PowerPoint</Application>
  <PresentationFormat>화면 슬라이드 쇼(4:3)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Earth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Yourname</dc:creator>
  <cp:lastModifiedBy>만랩커피_본사2</cp:lastModifiedBy>
  <cp:revision>72</cp:revision>
  <dcterms:created xsi:type="dcterms:W3CDTF">2012-11-29T08:22:44Z</dcterms:created>
  <dcterms:modified xsi:type="dcterms:W3CDTF">2017-06-09T00:35:21Z</dcterms:modified>
</cp:coreProperties>
</file>