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notesMasterIdLst>
    <p:notesMasterId r:id="rId7"/>
  </p:notesMasterIdLst>
  <p:sldIdLst>
    <p:sldId id="256" r:id="rId2"/>
    <p:sldId id="285" r:id="rId3"/>
    <p:sldId id="324" r:id="rId4"/>
    <p:sldId id="322" r:id="rId5"/>
    <p:sldId id="325" r:id="rId6"/>
  </p:sldIdLst>
  <p:sldSz cx="9144000" cy="6858000" type="screen4x3"/>
  <p:notesSz cx="6865938" cy="99980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F1B5"/>
    <a:srgbClr val="FAEDEA"/>
    <a:srgbClr val="97DDB2"/>
    <a:srgbClr val="0E0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6" autoAdjust="0"/>
    <p:restoredTop sz="94622" autoAdjust="0"/>
  </p:normalViewPr>
  <p:slideViewPr>
    <p:cSldViewPr>
      <p:cViewPr varScale="1">
        <p:scale>
          <a:sx n="111" d="100"/>
          <a:sy n="111" d="100"/>
        </p:scale>
        <p:origin x="93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E38F94AB-8892-4F7B-9A6B-D54D229FF5EA}" type="datetimeFigureOut">
              <a:rPr lang="ko-KR" altLang="en-US" smtClean="0"/>
              <a:t>2018-05-04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6594" y="4749086"/>
            <a:ext cx="5492750" cy="4499134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9109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995260D-970F-4F3F-B3B0-1CA9DA780A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0662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8FA7F246-370A-44F3-BCE4-BF7A8F7E07CD}" type="datetimeFigureOut">
              <a:rPr lang="ko-KR" altLang="en-US" smtClean="0"/>
              <a:t>2018-05-04</a:t>
            </a:fld>
            <a:endParaRPr lang="ko-KR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579C080D-72F0-4E85-942C-C839899B469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7F246-370A-44F3-BCE4-BF7A8F7E07CD}" type="datetimeFigureOut">
              <a:rPr lang="ko-KR" altLang="en-US" smtClean="0"/>
              <a:t>2018-05-04</a:t>
            </a:fld>
            <a:endParaRPr lang="ko-KR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9C080D-72F0-4E85-942C-C839899B469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7F246-370A-44F3-BCE4-BF7A8F7E07CD}" type="datetimeFigureOut">
              <a:rPr lang="ko-KR" altLang="en-US" smtClean="0"/>
              <a:t>2018-05-04</a:t>
            </a:fld>
            <a:endParaRPr lang="ko-KR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9C080D-72F0-4E85-942C-C839899B469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7F246-370A-44F3-BCE4-BF7A8F7E07CD}" type="datetimeFigureOut">
              <a:rPr lang="ko-KR" altLang="en-US" smtClean="0"/>
              <a:t>2018-05-04</a:t>
            </a:fld>
            <a:endParaRPr lang="ko-KR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9C080D-72F0-4E85-942C-C839899B469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8FA7F246-370A-44F3-BCE4-BF7A8F7E07CD}" type="datetimeFigureOut">
              <a:rPr lang="ko-KR" altLang="en-US" smtClean="0"/>
              <a:t>2018-05-04</a:t>
            </a:fld>
            <a:endParaRPr lang="ko-KR" alt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579C080D-72F0-4E85-942C-C839899B469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7F246-370A-44F3-BCE4-BF7A8F7E07CD}" type="datetimeFigureOut">
              <a:rPr lang="ko-KR" altLang="en-US" smtClean="0"/>
              <a:t>2018-05-04</a:t>
            </a:fld>
            <a:endParaRPr lang="ko-KR" alt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9C080D-72F0-4E85-942C-C839899B469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7F246-370A-44F3-BCE4-BF7A8F7E07CD}" type="datetimeFigureOut">
              <a:rPr lang="ko-KR" altLang="en-US" smtClean="0"/>
              <a:t>2018-05-04</a:t>
            </a:fld>
            <a:endParaRPr lang="ko-KR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9C080D-72F0-4E85-942C-C839899B469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7F246-370A-44F3-BCE4-BF7A8F7E07CD}" type="datetimeFigureOut">
              <a:rPr lang="ko-KR" altLang="en-US" smtClean="0"/>
              <a:t>2018-05-04</a:t>
            </a:fld>
            <a:endParaRPr lang="ko-KR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9C080D-72F0-4E85-942C-C839899B469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7F246-370A-44F3-BCE4-BF7A8F7E07CD}" type="datetimeFigureOut">
              <a:rPr lang="ko-KR" altLang="en-US" smtClean="0"/>
              <a:t>2018-05-04</a:t>
            </a:fld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9C080D-72F0-4E85-942C-C839899B469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7F246-370A-44F3-BCE4-BF7A8F7E07CD}" type="datetimeFigureOut">
              <a:rPr lang="ko-KR" altLang="en-US" smtClean="0"/>
              <a:t>2018-05-04</a:t>
            </a:fld>
            <a:endParaRPr lang="ko-KR" alt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9C080D-72F0-4E85-942C-C839899B469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7F246-370A-44F3-BCE4-BF7A8F7E07CD}" type="datetimeFigureOut">
              <a:rPr lang="ko-KR" altLang="en-US" smtClean="0"/>
              <a:t>2018-05-04</a:t>
            </a:fld>
            <a:endParaRPr lang="ko-KR" alt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9C080D-72F0-4E85-942C-C839899B469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79C080D-72F0-4E85-942C-C839899B469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FA7F246-370A-44F3-BCE4-BF7A8F7E07CD}" type="datetimeFigureOut">
              <a:rPr lang="ko-KR" altLang="en-US" smtClean="0"/>
              <a:t>2018-05-04</a:t>
            </a:fld>
            <a:endParaRPr lang="ko-KR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1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1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1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1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1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1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1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1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1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1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3.jpg"/><Relationship Id="rId7" Type="http://schemas.openxmlformats.org/officeDocument/2006/relationships/image" Target="../media/image10.jpg"/><Relationship Id="rId12" Type="http://schemas.openxmlformats.org/officeDocument/2006/relationships/image" Target="../media/image15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11" Type="http://schemas.openxmlformats.org/officeDocument/2006/relationships/image" Target="../media/image14.jpg"/><Relationship Id="rId5" Type="http://schemas.openxmlformats.org/officeDocument/2006/relationships/image" Target="../media/image8.jpg"/><Relationship Id="rId10" Type="http://schemas.openxmlformats.org/officeDocument/2006/relationships/image" Target="../media/image13.jpg"/><Relationship Id="rId4" Type="http://schemas.openxmlformats.org/officeDocument/2006/relationships/image" Target="../media/image7.jpg"/><Relationship Id="rId9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그림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46" y="2204864"/>
            <a:ext cx="3760309" cy="3874125"/>
          </a:xfrm>
          <a:prstGeom prst="rect">
            <a:avLst/>
          </a:prstGeom>
        </p:spPr>
      </p:pic>
      <p:cxnSp>
        <p:nvCxnSpPr>
          <p:cNvPr id="6" name="직선 연결선 5"/>
          <p:cNvCxnSpPr/>
          <p:nvPr/>
        </p:nvCxnSpPr>
        <p:spPr>
          <a:xfrm>
            <a:off x="683568" y="5877272"/>
            <a:ext cx="7776864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C:\Users\pc10\Desktop\회사로고\맛과향-로고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900" y="5373216"/>
            <a:ext cx="180020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91680" y="2060848"/>
            <a:ext cx="57606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6000" b="1" dirty="0" smtClean="0"/>
              <a:t>상품제안서</a:t>
            </a:r>
            <a:endParaRPr lang="ko-KR" altLang="en-US" sz="6000" b="1" dirty="0"/>
          </a:p>
        </p:txBody>
      </p:sp>
      <p:cxnSp>
        <p:nvCxnSpPr>
          <p:cNvPr id="24" name="직선 연결선 23"/>
          <p:cNvCxnSpPr/>
          <p:nvPr/>
        </p:nvCxnSpPr>
        <p:spPr>
          <a:xfrm>
            <a:off x="683568" y="3284984"/>
            <a:ext cx="7776864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481655" y="6021289"/>
            <a:ext cx="4050785" cy="41490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32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ko-KR" altLang="en-US" sz="1800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김 기 복 팀장 </a:t>
            </a:r>
            <a:r>
              <a:rPr lang="en-US" altLang="ko-KR" sz="1800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010-8211-9377</a:t>
            </a:r>
            <a:endParaRPr lang="en-US" altLang="ko-KR" sz="1800" dirty="0">
              <a:latin typeface="HY신명조" panose="02030600000101010101" pitchFamily="18" charset="-127"/>
              <a:ea typeface="HY신명조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1336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그림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46" y="2204864"/>
            <a:ext cx="3760309" cy="3874125"/>
          </a:xfrm>
          <a:prstGeom prst="rect">
            <a:avLst/>
          </a:prstGeom>
        </p:spPr>
      </p:pic>
      <p:sp>
        <p:nvSpPr>
          <p:cNvPr id="69637" name="Rectangle 5"/>
          <p:cNvSpPr>
            <a:spLocks noChangeArrowheads="1"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none" lIns="91440" tIns="45720" rIns="91440" bIns="45720" anchor="ctr" anchorCtr="0">
            <a:spAutoFit/>
          </a:bodyPr>
          <a:lstStyle/>
          <a:p>
            <a:pPr lvl="0"/>
            <a:endParaRPr lang="ko-KR" altLang="en-US"/>
          </a:p>
        </p:txBody>
      </p:sp>
      <p:cxnSp>
        <p:nvCxnSpPr>
          <p:cNvPr id="3" name="직선 연결선 2"/>
          <p:cNvCxnSpPr/>
          <p:nvPr/>
        </p:nvCxnSpPr>
        <p:spPr>
          <a:xfrm>
            <a:off x="683568" y="1083784"/>
            <a:ext cx="7776864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683568" y="6309320"/>
            <a:ext cx="3024336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5153455" y="6309320"/>
            <a:ext cx="3306977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9042" y="6194593"/>
            <a:ext cx="971600" cy="229453"/>
          </a:xfrm>
          <a:prstGeom prst="rect">
            <a:avLst/>
          </a:prstGeom>
        </p:spPr>
      </p:pic>
      <p:sp>
        <p:nvSpPr>
          <p:cNvPr id="14" name="Rectangle 3"/>
          <p:cNvSpPr>
            <a:spLocks noGrp="1" noChangeArrowheads="1"/>
          </p:cNvSpPr>
          <p:nvPr>
            <p:ph idx="1"/>
          </p:nvPr>
        </p:nvSpPr>
        <p:spPr>
          <a:xfrm>
            <a:off x="737369" y="1838670"/>
            <a:ext cx="3492797" cy="4234165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ko-KR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2015. 07      </a:t>
            </a:r>
            <a:r>
              <a:rPr lang="ko-KR" altLang="en-US" sz="1200" b="1" dirty="0" err="1" smtClean="0">
                <a:latin typeface="HY신명조" panose="02030600000101010101" pitchFamily="18" charset="-127"/>
                <a:ea typeface="HY신명조" panose="02030600000101010101" pitchFamily="18" charset="-127"/>
              </a:rPr>
              <a:t>삼송테크노벨리로</a:t>
            </a:r>
            <a:r>
              <a:rPr lang="ko-KR" altLang="en-US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  사업장 이전</a:t>
            </a:r>
            <a:endParaRPr lang="en-US" altLang="ko-KR" sz="1200" b="1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ko-KR" sz="1200" b="1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ko-KR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2014. 07      </a:t>
            </a:r>
            <a:r>
              <a:rPr lang="ko-KR" altLang="en-US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독일 </a:t>
            </a:r>
            <a:r>
              <a:rPr lang="en-US" altLang="ko-KR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AROMAT Cafe Agent </a:t>
            </a:r>
            <a:r>
              <a:rPr lang="ko-KR" altLang="en-US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체결</a:t>
            </a:r>
            <a:endParaRPr lang="en-US" altLang="ko-KR" sz="1200" b="1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ko-KR" sz="1200" b="1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ko-KR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2013. 11      Café Show 2013 </a:t>
            </a:r>
            <a:r>
              <a:rPr lang="ko-KR" altLang="en-US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참가</a:t>
            </a:r>
            <a:endParaRPr lang="en-US" altLang="ko-KR" sz="1200" b="1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ko-KR" sz="1200" b="1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ko-KR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2010. 06      </a:t>
            </a:r>
            <a:r>
              <a:rPr lang="ko-KR" altLang="en-US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액상원두커피 용기제품 출시</a:t>
            </a:r>
            <a:endParaRPr lang="en-US" altLang="ko-KR" sz="1200" b="1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ko-KR" sz="1200" b="1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ko-KR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2010. 06      </a:t>
            </a:r>
            <a:r>
              <a:rPr lang="ko-KR" altLang="en-US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식품제조업 업종추가</a:t>
            </a:r>
            <a:endParaRPr lang="en-US" altLang="ko-KR" sz="1200" b="1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ko-KR" sz="1200" b="1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ko-KR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2009. 07     ‘</a:t>
            </a:r>
            <a:r>
              <a:rPr lang="en-US" altLang="ko-KR" sz="1200" b="1" dirty="0" err="1" smtClean="0">
                <a:latin typeface="HY신명조" panose="02030600000101010101" pitchFamily="18" charset="-127"/>
                <a:ea typeface="HY신명조" panose="02030600000101010101" pitchFamily="18" charset="-127"/>
              </a:rPr>
              <a:t>mattya</a:t>
            </a:r>
            <a:r>
              <a:rPr lang="en-US" altLang="ko-KR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’</a:t>
            </a:r>
            <a:r>
              <a:rPr lang="ko-KR" altLang="en-US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상표등록 출원</a:t>
            </a:r>
            <a:endParaRPr lang="en-US" altLang="ko-KR" sz="1200" b="1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ko-KR" sz="1200" b="1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ko-KR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2009. 06     ‘Dutch Coffee’</a:t>
            </a:r>
            <a:r>
              <a:rPr lang="ko-KR" altLang="en-US" sz="1200" b="1" dirty="0" err="1" smtClean="0">
                <a:latin typeface="HY신명조" panose="02030600000101010101" pitchFamily="18" charset="-127"/>
                <a:ea typeface="HY신명조" panose="02030600000101010101" pitchFamily="18" charset="-127"/>
              </a:rPr>
              <a:t>실용실안</a:t>
            </a:r>
            <a:r>
              <a:rPr lang="ko-KR" altLang="en-US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 출원</a:t>
            </a:r>
            <a:endParaRPr lang="en-US" altLang="ko-KR" sz="1200" b="1" dirty="0">
              <a:latin typeface="HY신명조" panose="02030600000101010101" pitchFamily="18" charset="-127"/>
              <a:ea typeface="HY신명조" panose="02030600000101010101" pitchFamily="18" charset="-127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ko-KR" sz="1200" b="1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ko-KR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2008. 11       Café Show2008 </a:t>
            </a:r>
            <a:r>
              <a:rPr lang="ko-KR" altLang="en-US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참가</a:t>
            </a:r>
            <a:endParaRPr lang="en-US" altLang="ko-KR" sz="1200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ko-KR" sz="1200" b="1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2008. 11      Food Week2008 </a:t>
            </a:r>
            <a:r>
              <a:rPr lang="ko-KR" altLang="en-US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참가</a:t>
            </a:r>
            <a:endParaRPr lang="en-US" altLang="ko-KR" sz="1200" b="1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ko-KR" sz="1200" b="1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2007. 10      </a:t>
            </a:r>
            <a:r>
              <a:rPr lang="ko-KR" altLang="en-US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㈜ </a:t>
            </a:r>
            <a:r>
              <a:rPr lang="ko-KR" altLang="en-US" sz="1200" b="1" dirty="0" err="1" smtClean="0">
                <a:latin typeface="HY신명조" panose="02030600000101010101" pitchFamily="18" charset="-127"/>
                <a:ea typeface="HY신명조" panose="02030600000101010101" pitchFamily="18" charset="-127"/>
              </a:rPr>
              <a:t>맛과향</a:t>
            </a:r>
            <a:r>
              <a:rPr lang="ko-KR" altLang="en-US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 설립</a:t>
            </a:r>
            <a:endParaRPr lang="en-US" altLang="ko-KR" sz="1200" dirty="0" smtClean="0">
              <a:solidFill>
                <a:srgbClr val="000000"/>
              </a:solidFill>
              <a:latin typeface="HY신명조" panose="02030600000101010101" pitchFamily="18" charset="-127"/>
              <a:ea typeface="HY신명조" panose="02030600000101010101" pitchFamily="18" charset="-127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865363" y="548680"/>
            <a:ext cx="2626517" cy="41490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32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altLang="ko-KR" sz="20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1. </a:t>
            </a:r>
            <a:r>
              <a:rPr lang="ko-KR" altLang="en-US" sz="2000" b="1" dirty="0" err="1" smtClean="0">
                <a:latin typeface="HY신명조" panose="02030600000101010101" pitchFamily="18" charset="-127"/>
                <a:ea typeface="HY신명조" panose="02030600000101010101" pitchFamily="18" charset="-127"/>
              </a:rPr>
              <a:t>회사연혁</a:t>
            </a:r>
            <a:r>
              <a:rPr lang="ko-KR" altLang="en-US" sz="20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 및 개요</a:t>
            </a:r>
            <a:endParaRPr lang="en-US" altLang="ko-KR" sz="2000" b="1" dirty="0">
              <a:latin typeface="HY신명조" panose="02030600000101010101" pitchFamily="18" charset="-127"/>
              <a:ea typeface="HY신명조" panose="02030600000101010101" pitchFamily="18" charset="-127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1791134" y="1449979"/>
            <a:ext cx="1385266" cy="33575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32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altLang="ko-KR" sz="16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1. </a:t>
            </a:r>
            <a:r>
              <a:rPr lang="ko-KR" altLang="en-US" sz="1600" b="1" dirty="0" err="1" smtClean="0">
                <a:latin typeface="HY신명조" panose="02030600000101010101" pitchFamily="18" charset="-127"/>
                <a:ea typeface="HY신명조" panose="02030600000101010101" pitchFamily="18" charset="-127"/>
              </a:rPr>
              <a:t>회사연혁</a:t>
            </a:r>
            <a:endParaRPr lang="en-US" altLang="ko-KR" sz="1600" b="1" dirty="0">
              <a:latin typeface="HY신명조" panose="02030600000101010101" pitchFamily="18" charset="-127"/>
              <a:ea typeface="HY신명조" panose="02030600000101010101" pitchFamily="18" charset="-127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6114310" y="1449979"/>
            <a:ext cx="1385266" cy="33575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32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altLang="ko-KR" sz="1600" b="1" dirty="0">
                <a:latin typeface="HY신명조" panose="02030600000101010101" pitchFamily="18" charset="-127"/>
                <a:ea typeface="HY신명조" panose="02030600000101010101" pitchFamily="18" charset="-127"/>
              </a:rPr>
              <a:t>2</a:t>
            </a:r>
            <a:r>
              <a:rPr lang="en-US" altLang="ko-KR" sz="16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. </a:t>
            </a:r>
            <a:r>
              <a:rPr lang="ko-KR" altLang="en-US" sz="16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회사개요</a:t>
            </a:r>
            <a:endParaRPr lang="en-US" altLang="ko-KR" sz="1600" b="1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4480333" y="2564583"/>
            <a:ext cx="936104" cy="247946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ko-KR" altLang="en-US" sz="1100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대  표</a:t>
            </a:r>
            <a:endParaRPr lang="en-US" altLang="ko-KR" sz="1100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08759" y="3571871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경기도 고양시 덕양구 통일로</a:t>
            </a:r>
            <a:r>
              <a:rPr lang="en-US" altLang="ko-KR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140   </a:t>
            </a:r>
            <a:r>
              <a:rPr lang="ko-KR" altLang="en-US" sz="1200" b="1" dirty="0" err="1" smtClean="0">
                <a:latin typeface="HY신명조" panose="02030600000101010101" pitchFamily="18" charset="-127"/>
                <a:ea typeface="HY신명조" panose="02030600000101010101" pitchFamily="18" charset="-127"/>
              </a:rPr>
              <a:t>삼송테크노벨리</a:t>
            </a:r>
            <a:r>
              <a:rPr lang="ko-KR" altLang="en-US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 </a:t>
            </a:r>
            <a:r>
              <a:rPr lang="en-US" altLang="ko-KR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A</a:t>
            </a:r>
            <a:r>
              <a:rPr lang="ko-KR" altLang="en-US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동</a:t>
            </a:r>
            <a:r>
              <a:rPr lang="en-US" altLang="ko-KR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319</a:t>
            </a:r>
            <a:r>
              <a:rPr lang="ko-KR" altLang="en-US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호</a:t>
            </a:r>
            <a:endParaRPr lang="en-US" altLang="ko-KR" sz="1200" b="1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4480333" y="3102708"/>
            <a:ext cx="936104" cy="247946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ko-KR" altLang="en-US" sz="1100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설립일</a:t>
            </a:r>
            <a:endParaRPr lang="en-US" altLang="ko-KR" sz="1100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480333" y="3611323"/>
            <a:ext cx="936104" cy="247946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ko-KR" altLang="en-US" sz="1100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사업장</a:t>
            </a:r>
            <a:endParaRPr lang="en-US" altLang="ko-KR" sz="1100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480333" y="4116013"/>
            <a:ext cx="936104" cy="247946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ko-KR" altLang="en-US" sz="1100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사업영역</a:t>
            </a:r>
            <a:endParaRPr lang="en-US" altLang="ko-KR" sz="1100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08759" y="4100083"/>
            <a:ext cx="3079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식품제조 도</a:t>
            </a:r>
            <a:r>
              <a:rPr lang="en-US" altLang="ko-KR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,</a:t>
            </a:r>
            <a:r>
              <a:rPr lang="ko-KR" altLang="en-US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소매 유통</a:t>
            </a:r>
            <a:r>
              <a:rPr lang="en-US" altLang="ko-KR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, </a:t>
            </a:r>
            <a:r>
              <a:rPr lang="ko-KR" altLang="en-US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무역</a:t>
            </a:r>
            <a:endParaRPr lang="en-US" altLang="ko-KR" sz="1200" b="1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  <a:p>
            <a:r>
              <a:rPr lang="ko-KR" altLang="en-US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온라인</a:t>
            </a:r>
            <a:r>
              <a:rPr lang="en-US" altLang="ko-KR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(</a:t>
            </a:r>
            <a:r>
              <a:rPr lang="ko-KR" altLang="en-US" sz="1050" b="1" dirty="0" err="1" smtClean="0">
                <a:latin typeface="HY신명조" panose="02030600000101010101" pitchFamily="18" charset="-127"/>
                <a:ea typeface="HY신명조" panose="02030600000101010101" pitchFamily="18" charset="-127"/>
              </a:rPr>
              <a:t>자사온라인몰</a:t>
            </a:r>
            <a:r>
              <a:rPr lang="ko-KR" altLang="en-US" sz="105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 </a:t>
            </a:r>
            <a:r>
              <a:rPr lang="en-US" altLang="ko-KR" sz="105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http://www.mattya.com </a:t>
            </a:r>
            <a:endParaRPr lang="en-US" altLang="ko-KR" sz="1200" b="1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  <a:p>
            <a:r>
              <a:rPr lang="en-US" altLang="ko-KR" sz="11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/ G</a:t>
            </a:r>
            <a:r>
              <a:rPr lang="ko-KR" altLang="en-US" sz="11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마켓</a:t>
            </a:r>
            <a:r>
              <a:rPr lang="en-US" altLang="ko-KR" sz="11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,</a:t>
            </a:r>
            <a:r>
              <a:rPr lang="ko-KR" altLang="en-US" sz="1100" b="1" dirty="0" err="1" smtClean="0">
                <a:latin typeface="HY신명조" panose="02030600000101010101" pitchFamily="18" charset="-127"/>
                <a:ea typeface="HY신명조" panose="02030600000101010101" pitchFamily="18" charset="-127"/>
              </a:rPr>
              <a:t>옥션</a:t>
            </a:r>
            <a:r>
              <a:rPr lang="en-US" altLang="ko-KR" sz="11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,11</a:t>
            </a:r>
            <a:r>
              <a:rPr lang="ko-KR" altLang="en-US" sz="11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번가</a:t>
            </a:r>
            <a:r>
              <a:rPr lang="en-US" altLang="ko-KR" sz="11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,</a:t>
            </a:r>
            <a:r>
              <a:rPr lang="ko-KR" altLang="en-US" sz="1100" b="1" dirty="0" err="1" smtClean="0">
                <a:latin typeface="HY신명조" panose="02030600000101010101" pitchFamily="18" charset="-127"/>
                <a:ea typeface="HY신명조" panose="02030600000101010101" pitchFamily="18" charset="-127"/>
              </a:rPr>
              <a:t>스토어팜</a:t>
            </a:r>
            <a:r>
              <a:rPr lang="en-US" altLang="ko-KR" sz="11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,NH</a:t>
            </a:r>
            <a:r>
              <a:rPr lang="ko-KR" altLang="en-US" sz="11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몰</a:t>
            </a:r>
            <a:r>
              <a:rPr lang="en-US" altLang="ko-KR" sz="11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,</a:t>
            </a:r>
            <a:r>
              <a:rPr lang="ko-KR" altLang="en-US" sz="1100" b="1" dirty="0" err="1" smtClean="0">
                <a:latin typeface="HY신명조" panose="02030600000101010101" pitchFamily="18" charset="-127"/>
                <a:ea typeface="HY신명조" panose="02030600000101010101" pitchFamily="18" charset="-127"/>
              </a:rPr>
              <a:t>고도몰</a:t>
            </a:r>
            <a:r>
              <a:rPr lang="en-US" altLang="ko-KR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508759" y="2553550"/>
            <a:ext cx="1004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김재문</a:t>
            </a:r>
            <a:endParaRPr lang="ko-KR" altLang="en-US" sz="1200" b="1" dirty="0">
              <a:latin typeface="HY신명조" panose="02030600000101010101" pitchFamily="18" charset="-127"/>
              <a:ea typeface="HY신명조" panose="02030600000101010101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08759" y="4778468"/>
            <a:ext cx="2791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b="1" dirty="0" err="1" smtClean="0">
                <a:solidFill>
                  <a:srgbClr val="000000"/>
                </a:solidFill>
                <a:latin typeface="HY신명조" panose="02030600000101010101" pitchFamily="18" charset="-127"/>
                <a:ea typeface="HY신명조" panose="02030600000101010101" pitchFamily="18" charset="-127"/>
              </a:rPr>
              <a:t>액상커피</a:t>
            </a:r>
            <a:r>
              <a:rPr lang="en-US" altLang="ko-KR" sz="1200" b="1" dirty="0" smtClean="0">
                <a:solidFill>
                  <a:srgbClr val="000000"/>
                </a:solidFill>
                <a:latin typeface="HY신명조" panose="02030600000101010101" pitchFamily="18" charset="-127"/>
                <a:ea typeface="HY신명조" panose="02030600000101010101" pitchFamily="18" charset="-127"/>
              </a:rPr>
              <a:t>,</a:t>
            </a:r>
            <a:r>
              <a:rPr lang="ko-KR" altLang="en-US" sz="1200" b="1" dirty="0" smtClean="0">
                <a:solidFill>
                  <a:srgbClr val="000000"/>
                </a:solidFill>
                <a:latin typeface="HY신명조" panose="02030600000101010101" pitchFamily="18" charset="-127"/>
                <a:ea typeface="HY신명조" panose="02030600000101010101" pitchFamily="18" charset="-127"/>
              </a:rPr>
              <a:t> </a:t>
            </a:r>
            <a:r>
              <a:rPr lang="ko-KR" altLang="en-US" sz="1200" b="1" dirty="0" err="1">
                <a:solidFill>
                  <a:srgbClr val="000000"/>
                </a:solidFill>
                <a:latin typeface="HY신명조" panose="02030600000101010101" pitchFamily="18" charset="-127"/>
                <a:ea typeface="HY신명조" panose="02030600000101010101" pitchFamily="18" charset="-127"/>
              </a:rPr>
              <a:t>더치커피</a:t>
            </a:r>
            <a:r>
              <a:rPr lang="en-US" altLang="ko-KR" sz="1200" b="1" dirty="0" smtClean="0">
                <a:solidFill>
                  <a:srgbClr val="000000"/>
                </a:solidFill>
                <a:latin typeface="HY신명조" panose="02030600000101010101" pitchFamily="18" charset="-127"/>
                <a:ea typeface="HY신명조" panose="02030600000101010101" pitchFamily="18" charset="-127"/>
              </a:rPr>
              <a:t>, </a:t>
            </a:r>
            <a:r>
              <a:rPr lang="ko-KR" altLang="en-US" sz="1200" b="1" dirty="0" err="1" smtClean="0">
                <a:solidFill>
                  <a:srgbClr val="000000"/>
                </a:solidFill>
                <a:latin typeface="HY신명조" panose="02030600000101010101" pitchFamily="18" charset="-127"/>
                <a:ea typeface="HY신명조" panose="02030600000101010101" pitchFamily="18" charset="-127"/>
              </a:rPr>
              <a:t>더치커피</a:t>
            </a:r>
            <a:r>
              <a:rPr lang="ko-KR" altLang="en-US" sz="1200" b="1" dirty="0" smtClean="0">
                <a:solidFill>
                  <a:srgbClr val="000000"/>
                </a:solidFill>
                <a:latin typeface="HY신명조" panose="02030600000101010101" pitchFamily="18" charset="-127"/>
                <a:ea typeface="HY신명조" panose="02030600000101010101" pitchFamily="18" charset="-127"/>
              </a:rPr>
              <a:t> </a:t>
            </a:r>
            <a:r>
              <a:rPr lang="ko-KR" altLang="en-US" sz="1200" b="1" dirty="0" err="1" smtClean="0">
                <a:solidFill>
                  <a:srgbClr val="000000"/>
                </a:solidFill>
                <a:latin typeface="HY신명조" panose="02030600000101010101" pitchFamily="18" charset="-127"/>
                <a:ea typeface="HY신명조" panose="02030600000101010101" pitchFamily="18" charset="-127"/>
              </a:rPr>
              <a:t>기구등</a:t>
            </a:r>
            <a:endParaRPr lang="ko-KR" altLang="en-US" sz="1200" dirty="0">
              <a:latin typeface="HY신명조" panose="02030600000101010101" pitchFamily="18" charset="-127"/>
              <a:ea typeface="HY신명조" panose="02030600000101010101" pitchFamily="18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4480333" y="4836093"/>
            <a:ext cx="936104" cy="247946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ko-KR" altLang="en-US" sz="1100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주요제품</a:t>
            </a:r>
            <a:endParaRPr lang="en-US" altLang="ko-KR" sz="1100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4480333" y="5351727"/>
            <a:ext cx="936104" cy="247946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ko-KR" altLang="en-US" sz="1100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전화번호</a:t>
            </a:r>
            <a:endParaRPr lang="en-US" altLang="ko-KR" sz="1100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508759" y="5254983"/>
            <a:ext cx="1080119" cy="40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70000"/>
              </a:lnSpc>
            </a:pPr>
            <a:r>
              <a:rPr lang="en-US" altLang="ko-KR" sz="1200" b="1" dirty="0" smtClean="0">
                <a:solidFill>
                  <a:srgbClr val="000000"/>
                </a:solidFill>
                <a:latin typeface="HY신명조" panose="02030600000101010101" pitchFamily="18" charset="-127"/>
                <a:ea typeface="HY신명조" panose="02030600000101010101" pitchFamily="18" charset="-127"/>
              </a:rPr>
              <a:t>1833-8662</a:t>
            </a:r>
            <a:endParaRPr lang="en-US" altLang="ko-KR" sz="1200" b="1" dirty="0">
              <a:solidFill>
                <a:srgbClr val="000000"/>
              </a:solidFill>
              <a:latin typeface="HY신명조" panose="02030600000101010101" pitchFamily="18" charset="-127"/>
              <a:ea typeface="HY신명조" panose="02030600000101010101" pitchFamily="18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4480333" y="2053749"/>
            <a:ext cx="936104" cy="247946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ko-KR" altLang="en-US" sz="1100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회사명</a:t>
            </a:r>
            <a:endParaRPr lang="en-US" altLang="ko-KR" sz="1100" dirty="0" smtClean="0">
              <a:latin typeface="HY신명조" panose="02030600000101010101" pitchFamily="18" charset="-127"/>
              <a:ea typeface="HY신명조" panose="02030600000101010101" pitchFamily="18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508759" y="2042716"/>
            <a:ext cx="825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㈜</a:t>
            </a:r>
            <a:r>
              <a:rPr lang="ko-KR" altLang="en-US" sz="1200" b="1" dirty="0" err="1" smtClean="0">
                <a:latin typeface="HY신명조" panose="02030600000101010101" pitchFamily="18" charset="-127"/>
                <a:ea typeface="HY신명조" panose="02030600000101010101" pitchFamily="18" charset="-127"/>
              </a:rPr>
              <a:t>맛과향</a:t>
            </a:r>
            <a:endParaRPr lang="ko-KR" altLang="en-US" sz="1200" b="1" dirty="0">
              <a:latin typeface="HY신명조" panose="02030600000101010101" pitchFamily="18" charset="-127"/>
              <a:ea typeface="HY신명조" panose="02030600000101010101" pitchFamily="18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508758" y="3078547"/>
            <a:ext cx="12234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2007</a:t>
            </a:r>
            <a:r>
              <a:rPr lang="ko-KR" altLang="en-US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년 </a:t>
            </a:r>
            <a:r>
              <a:rPr lang="en-US" altLang="ko-KR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10</a:t>
            </a:r>
            <a:r>
              <a:rPr lang="ko-KR" altLang="en-US" sz="12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월 </a:t>
            </a:r>
            <a:endParaRPr lang="ko-KR" altLang="en-US" sz="1200" b="1" dirty="0">
              <a:latin typeface="HY신명조" panose="02030600000101010101" pitchFamily="18" charset="-127"/>
              <a:ea typeface="HY신명조" panose="02030600000101010101" pitchFamily="18" charset="-127"/>
            </a:endParaRPr>
          </a:p>
        </p:txBody>
      </p:sp>
      <p:cxnSp>
        <p:nvCxnSpPr>
          <p:cNvPr id="32" name="직선 연결선 31"/>
          <p:cNvCxnSpPr/>
          <p:nvPr/>
        </p:nvCxnSpPr>
        <p:spPr>
          <a:xfrm>
            <a:off x="683568" y="1077675"/>
            <a:ext cx="7776864" cy="0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>
            <a:off x="683568" y="6303211"/>
            <a:ext cx="3024336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/>
          <p:cNvCxnSpPr/>
          <p:nvPr/>
        </p:nvCxnSpPr>
        <p:spPr>
          <a:xfrm>
            <a:off x="5153455" y="6303211"/>
            <a:ext cx="3306977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159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204864"/>
            <a:ext cx="3760309" cy="3874125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16" y="963588"/>
            <a:ext cx="7884368" cy="5573897"/>
          </a:xfrm>
          <a:prstGeom prst="rect">
            <a:avLst/>
          </a:prstGeom>
        </p:spPr>
      </p:pic>
      <p:cxnSp>
        <p:nvCxnSpPr>
          <p:cNvPr id="3" name="직선 연결선 2"/>
          <p:cNvCxnSpPr/>
          <p:nvPr/>
        </p:nvCxnSpPr>
        <p:spPr>
          <a:xfrm>
            <a:off x="683568" y="1083784"/>
            <a:ext cx="7776864" cy="0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683568" y="6309320"/>
            <a:ext cx="3024336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5153455" y="6309320"/>
            <a:ext cx="3306977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그림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9042" y="6194593"/>
            <a:ext cx="971600" cy="229453"/>
          </a:xfrm>
          <a:prstGeom prst="rect">
            <a:avLst/>
          </a:prstGeom>
        </p:spPr>
      </p:pic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865363" y="548680"/>
            <a:ext cx="3706637" cy="41490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32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altLang="ko-KR" sz="2000" b="1" dirty="0">
                <a:latin typeface="HY신명조" panose="02030600000101010101" pitchFamily="18" charset="-127"/>
                <a:ea typeface="HY신명조" panose="02030600000101010101" pitchFamily="18" charset="-127"/>
              </a:rPr>
              <a:t>2</a:t>
            </a:r>
            <a:r>
              <a:rPr lang="en-US" altLang="ko-KR" sz="20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. </a:t>
            </a:r>
            <a:r>
              <a:rPr lang="ko-KR" altLang="en-US" sz="2000" b="1" dirty="0" err="1" smtClean="0">
                <a:latin typeface="HY신명조" panose="02030600000101010101" pitchFamily="18" charset="-127"/>
                <a:ea typeface="HY신명조" panose="02030600000101010101" pitchFamily="18" charset="-127"/>
              </a:rPr>
              <a:t>액상커피</a:t>
            </a:r>
            <a:r>
              <a:rPr lang="ko-KR" altLang="en-US" sz="2000" b="1" dirty="0" smtClean="0">
                <a:latin typeface="HY신명조" panose="02030600000101010101" pitchFamily="18" charset="-127"/>
                <a:ea typeface="HY신명조" panose="02030600000101010101" pitchFamily="18" charset="-127"/>
              </a:rPr>
              <a:t> 설명 및 가격</a:t>
            </a:r>
            <a:endParaRPr lang="en-US" altLang="ko-KR" sz="2000" b="1" dirty="0">
              <a:latin typeface="HY신명조" panose="02030600000101010101" pitchFamily="18" charset="-127"/>
              <a:ea typeface="HY신명조" panose="02030600000101010101" pitchFamily="18" charset="-127"/>
            </a:endParaRPr>
          </a:p>
        </p:txBody>
      </p:sp>
      <p:cxnSp>
        <p:nvCxnSpPr>
          <p:cNvPr id="9" name="직선 연결선 8"/>
          <p:cNvCxnSpPr/>
          <p:nvPr/>
        </p:nvCxnSpPr>
        <p:spPr>
          <a:xfrm>
            <a:off x="683568" y="1083784"/>
            <a:ext cx="7776864" cy="0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683568" y="6309320"/>
            <a:ext cx="3024336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5153455" y="6309320"/>
            <a:ext cx="3306977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73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97768"/>
            <a:ext cx="2952328" cy="998984"/>
          </a:xfrm>
        </p:spPr>
        <p:txBody>
          <a:bodyPr>
            <a:noAutofit/>
          </a:bodyPr>
          <a:lstStyle/>
          <a:p>
            <a:pPr lvl="0" algn="ctr"/>
            <a:r>
              <a:rPr lang="en-US" altLang="ko-KR" sz="4400" dirty="0">
                <a:solidFill>
                  <a:schemeClr val="accent5">
                    <a:lumMod val="50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Company</a:t>
            </a:r>
            <a:endParaRPr lang="en-US" altLang="ko-KR" sz="4400" dirty="0">
              <a:solidFill>
                <a:schemeClr val="accent5">
                  <a:lumMod val="50000"/>
                </a:schemeClr>
              </a:solidFill>
              <a:ea typeface="굴림"/>
            </a:endParaRPr>
          </a:p>
        </p:txBody>
      </p:sp>
      <p:cxnSp>
        <p:nvCxnSpPr>
          <p:cNvPr id="3" name="직선 연결선 2"/>
          <p:cNvCxnSpPr/>
          <p:nvPr/>
        </p:nvCxnSpPr>
        <p:spPr>
          <a:xfrm>
            <a:off x="683568" y="1083784"/>
            <a:ext cx="7776864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683568" y="6309320"/>
            <a:ext cx="3024336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5153455" y="6309320"/>
            <a:ext cx="3306977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9042" y="6194593"/>
            <a:ext cx="971600" cy="229453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6084168" y="62068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/>
              <a:t>                      </a:t>
            </a:r>
            <a:endParaRPr lang="ko-KR" altLang="en-US" b="1" dirty="0">
              <a:latin typeface="나눔고딕"/>
            </a:endParaRPr>
          </a:p>
        </p:txBody>
      </p:sp>
      <p:pic>
        <p:nvPicPr>
          <p:cNvPr id="26" name="그림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499" y="2291179"/>
            <a:ext cx="3760309" cy="3874125"/>
          </a:xfrm>
          <a:prstGeom prst="rect">
            <a:avLst/>
          </a:prstGeom>
        </p:spPr>
      </p:pic>
      <p:cxnSp>
        <p:nvCxnSpPr>
          <p:cNvPr id="10" name="직선 연결선 9"/>
          <p:cNvCxnSpPr/>
          <p:nvPr/>
        </p:nvCxnSpPr>
        <p:spPr>
          <a:xfrm>
            <a:off x="683568" y="1083784"/>
            <a:ext cx="7776864" cy="0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683568" y="6309320"/>
            <a:ext cx="3024336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5153455" y="6309320"/>
            <a:ext cx="3306977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그림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2645" y="4509280"/>
            <a:ext cx="2389091" cy="1440000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61" y="1355174"/>
            <a:ext cx="2389091" cy="1440000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453" y="1355174"/>
            <a:ext cx="2389091" cy="14400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2883" y="1355174"/>
            <a:ext cx="2389091" cy="144000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95" y="2931438"/>
            <a:ext cx="2389091" cy="1440000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453" y="2931438"/>
            <a:ext cx="2389091" cy="1440000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2645" y="2931438"/>
            <a:ext cx="2389091" cy="1440000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96" y="4509280"/>
            <a:ext cx="2389091" cy="1440000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453" y="4509280"/>
            <a:ext cx="2389091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35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직선 연결선 9"/>
          <p:cNvCxnSpPr/>
          <p:nvPr/>
        </p:nvCxnSpPr>
        <p:spPr>
          <a:xfrm>
            <a:off x="683568" y="1083784"/>
            <a:ext cx="7776864" cy="0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683568" y="6309320"/>
            <a:ext cx="3024336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5153455" y="6309320"/>
            <a:ext cx="3306977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9042" y="6194593"/>
            <a:ext cx="971600" cy="229453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6084168" y="62068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/>
              <a:t>                      </a:t>
            </a:r>
            <a:endParaRPr lang="ko-KR" altLang="en-US" b="1" dirty="0">
              <a:latin typeface="나눔고딕"/>
            </a:endParaRPr>
          </a:p>
        </p:txBody>
      </p:sp>
      <p:pic>
        <p:nvPicPr>
          <p:cNvPr id="26" name="그림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499" y="2291179"/>
            <a:ext cx="3760309" cy="38741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75856" y="4775436"/>
            <a:ext cx="5616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5400" b="1" dirty="0" smtClean="0">
                <a:latin typeface="나눔고딕"/>
              </a:rPr>
              <a:t>  감사 합니다</a:t>
            </a:r>
            <a:r>
              <a:rPr lang="en-US" altLang="ko-KR" sz="5400" b="1" dirty="0" smtClean="0">
                <a:latin typeface="나눔고딕"/>
              </a:rPr>
              <a:t>.</a:t>
            </a:r>
            <a:endParaRPr lang="ko-KR" altLang="en-US" sz="5400" b="1" dirty="0">
              <a:latin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394331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복합">
  <a:themeElements>
    <a:clrScheme name="복합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복합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복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4877</TotalTime>
  <Words>158</Words>
  <Application>Microsoft Office PowerPoint</Application>
  <PresentationFormat>화면 슬라이드 쇼(4:3)</PresentationFormat>
  <Paragraphs>45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3" baseType="lpstr">
      <vt:lpstr>Adobe Heiti Std R</vt:lpstr>
      <vt:lpstr>HY신명조</vt:lpstr>
      <vt:lpstr>굴림</vt:lpstr>
      <vt:lpstr>나눔고딕</vt:lpstr>
      <vt:lpstr>맑은 고딕</vt:lpstr>
      <vt:lpstr>Calibri</vt:lpstr>
      <vt:lpstr>Wingdings</vt:lpstr>
      <vt:lpstr>복합</vt:lpstr>
      <vt:lpstr>PowerPoint 프레젠테이션</vt:lpstr>
      <vt:lpstr>PowerPoint 프레젠테이션</vt:lpstr>
      <vt:lpstr>PowerPoint 프레젠테이션</vt:lpstr>
      <vt:lpstr>Company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JINA-성낙일</dc:creator>
  <cp:lastModifiedBy>맛과향</cp:lastModifiedBy>
  <cp:revision>236</cp:revision>
  <cp:lastPrinted>2018-04-30T02:12:20Z</cp:lastPrinted>
  <dcterms:created xsi:type="dcterms:W3CDTF">2014-01-08T05:07:14Z</dcterms:created>
  <dcterms:modified xsi:type="dcterms:W3CDTF">2018-05-04T03:21:07Z</dcterms:modified>
</cp:coreProperties>
</file>