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88" r:id="rId3"/>
  </p:sldMasterIdLst>
  <p:notesMasterIdLst>
    <p:notesMasterId r:id="rId33"/>
  </p:notesMasterIdLst>
  <p:sldIdLst>
    <p:sldId id="342" r:id="rId4"/>
    <p:sldId id="318" r:id="rId5"/>
    <p:sldId id="319" r:id="rId6"/>
    <p:sldId id="320" r:id="rId7"/>
    <p:sldId id="321" r:id="rId8"/>
    <p:sldId id="323" r:id="rId9"/>
    <p:sldId id="324" r:id="rId10"/>
    <p:sldId id="377" r:id="rId11"/>
    <p:sldId id="363" r:id="rId12"/>
    <p:sldId id="366" r:id="rId13"/>
    <p:sldId id="367" r:id="rId14"/>
    <p:sldId id="369" r:id="rId15"/>
    <p:sldId id="368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8" r:id="rId24"/>
    <p:sldId id="331" r:id="rId25"/>
    <p:sldId id="332" r:id="rId26"/>
    <p:sldId id="334" r:id="rId27"/>
    <p:sldId id="335" r:id="rId28"/>
    <p:sldId id="338" r:id="rId29"/>
    <p:sldId id="339" r:id="rId30"/>
    <p:sldId id="365" r:id="rId31"/>
    <p:sldId id="341" r:id="rId32"/>
  </p:sldIdLst>
  <p:sldSz cx="9144000" cy="5143500" type="screen16x9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birth 넘버3" initials="a넘" lastIdx="1" clrIdx="0">
    <p:extLst>
      <p:ext uri="{19B8F6BF-5375-455C-9EA6-DF929625EA0E}">
        <p15:presenceInfo xmlns:p15="http://schemas.microsoft.com/office/powerpoint/2012/main" userId="adbirth 넘버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6600"/>
    <a:srgbClr val="FFCC66"/>
    <a:srgbClr val="8C464E"/>
    <a:srgbClr val="F6D394"/>
    <a:srgbClr val="EEA36E"/>
    <a:srgbClr val="D96459"/>
    <a:srgbClr val="588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3381" autoAdjust="0"/>
  </p:normalViewPr>
  <p:slideViewPr>
    <p:cSldViewPr>
      <p:cViewPr varScale="1">
        <p:scale>
          <a:sx n="134" d="100"/>
          <a:sy n="134" d="100"/>
        </p:scale>
        <p:origin x="9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557BE-1947-48B9-883C-3FFFF36628CD}" type="doc">
      <dgm:prSet loTypeId="urn:microsoft.com/office/officeart/2005/8/layout/cycle4#1" loCatId="relationship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pPr latinLnBrk="1"/>
          <a:endParaRPr lang="ko-KR" altLang="en-US"/>
        </a:p>
      </dgm:t>
    </dgm:pt>
    <dgm:pt modelId="{58A4E8AC-2FA1-476A-8AC2-5F78223C44E0}">
      <dgm:prSet phldrT="[텍스트]" custT="1"/>
      <dgm:spPr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제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1CC2132-87E8-4C7B-8666-B6758BEAADA9}" type="parTrans" cxnId="{50B89F64-CFA8-425F-B80D-A61A59DF7259}">
      <dgm:prSet/>
      <dgm:spPr/>
      <dgm:t>
        <a:bodyPr/>
        <a:lstStyle/>
        <a:p>
          <a:pPr latinLnBrk="1"/>
          <a:endParaRPr lang="ko-KR" altLang="en-US"/>
        </a:p>
      </dgm:t>
    </dgm:pt>
    <dgm:pt modelId="{B607E637-40B0-420E-A2C4-53C37AFBECA3}" type="sibTrans" cxnId="{50B89F64-CFA8-425F-B80D-A61A59DF7259}">
      <dgm:prSet/>
      <dgm:spPr/>
      <dgm:t>
        <a:bodyPr/>
        <a:lstStyle/>
        <a:p>
          <a:pPr latinLnBrk="1"/>
          <a:endParaRPr lang="ko-KR" altLang="en-US"/>
        </a:p>
      </dgm:t>
    </dgm:pt>
    <dgm:pt modelId="{0B6F5CAE-D41B-4964-B684-596B9B2378DA}">
      <dgm:prSet phldrT="[텍스트]" custT="1"/>
      <dgm:spPr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작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05AFB8C-0AE1-4C02-951A-972236EC8FC1}" type="parTrans" cxnId="{91BD25DA-81B1-4BEF-ADC1-DC67D8AD12F9}">
      <dgm:prSet/>
      <dgm:spPr/>
      <dgm:t>
        <a:bodyPr/>
        <a:lstStyle/>
        <a:p>
          <a:pPr latinLnBrk="1"/>
          <a:endParaRPr lang="ko-KR" altLang="en-US"/>
        </a:p>
      </dgm:t>
    </dgm:pt>
    <dgm:pt modelId="{A2011941-DA14-43BC-9113-DA18D0D0F93B}" type="sibTrans" cxnId="{91BD25DA-81B1-4BEF-ADC1-DC67D8AD12F9}">
      <dgm:prSet/>
      <dgm:spPr/>
      <dgm:t>
        <a:bodyPr/>
        <a:lstStyle/>
        <a:p>
          <a:pPr latinLnBrk="1"/>
          <a:endParaRPr lang="ko-KR" altLang="en-US"/>
        </a:p>
      </dgm:t>
    </dgm:pt>
    <dgm:pt modelId="{743FCB7A-D2EB-43A5-9ED4-C95A628CE29A}">
      <dgm:prSet phldrT="[텍스트]" custT="1"/>
      <dgm:spPr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원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4A13CD1-A8D6-423E-B3A2-EE096C00C352}" type="parTrans" cxnId="{1FB35DAC-561F-45A3-AFEC-FB28ABD52707}">
      <dgm:prSet/>
      <dgm:spPr/>
      <dgm:t>
        <a:bodyPr/>
        <a:lstStyle/>
        <a:p>
          <a:pPr latinLnBrk="1"/>
          <a:endParaRPr lang="ko-KR" altLang="en-US"/>
        </a:p>
      </dgm:t>
    </dgm:pt>
    <dgm:pt modelId="{E1AC3BB0-CBDC-45B3-A737-8C87261F492C}" type="sibTrans" cxnId="{1FB35DAC-561F-45A3-AFEC-FB28ABD52707}">
      <dgm:prSet/>
      <dgm:spPr/>
      <dgm:t>
        <a:bodyPr/>
        <a:lstStyle/>
        <a:p>
          <a:pPr latinLnBrk="1"/>
          <a:endParaRPr lang="ko-KR" altLang="en-US"/>
        </a:p>
      </dgm:t>
    </dgm:pt>
    <dgm:pt modelId="{3EC90FFB-CDFF-4901-868B-E2A3E0F9BD62}">
      <dgm:prSet phldrT="[텍스트]" custT="1"/>
      <dgm:spPr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</a:t>
          </a:r>
          <a:endParaRPr lang="ko-KR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F1E9-6FBB-45FF-B398-93B13B87F317}" type="parTrans" cxnId="{B7A9D809-25BF-421F-8EF0-BD7B9D988F1B}">
      <dgm:prSet/>
      <dgm:spPr/>
      <dgm:t>
        <a:bodyPr/>
        <a:lstStyle/>
        <a:p>
          <a:pPr latinLnBrk="1"/>
          <a:endParaRPr lang="ko-KR" altLang="en-US"/>
        </a:p>
      </dgm:t>
    </dgm:pt>
    <dgm:pt modelId="{5F8EF615-ABE3-4F2B-8E88-896796778708}" type="sibTrans" cxnId="{B7A9D809-25BF-421F-8EF0-BD7B9D988F1B}">
      <dgm:prSet/>
      <dgm:spPr/>
      <dgm:t>
        <a:bodyPr/>
        <a:lstStyle/>
        <a:p>
          <a:pPr latinLnBrk="1"/>
          <a:endParaRPr lang="ko-KR" altLang="en-US"/>
        </a:p>
      </dgm:t>
    </dgm:pt>
    <dgm:pt modelId="{214FC59A-8149-4015-8D52-A195CE9663AE}" type="pres">
      <dgm:prSet presAssocID="{FCE557BE-1947-48B9-883C-3FFFF36628C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449B3E-0530-420A-8E57-AAD3B6435E91}" type="pres">
      <dgm:prSet presAssocID="{FCE557BE-1947-48B9-883C-3FFFF36628CD}" presName="children" presStyleCnt="0"/>
      <dgm:spPr/>
      <dgm:t>
        <a:bodyPr/>
        <a:lstStyle/>
        <a:p>
          <a:pPr latinLnBrk="1"/>
          <a:endParaRPr lang="ko-KR" altLang="en-US"/>
        </a:p>
      </dgm:t>
    </dgm:pt>
    <dgm:pt modelId="{4B3E3DB3-847B-49FE-82DC-E9B93F82673F}" type="pres">
      <dgm:prSet presAssocID="{FCE557BE-1947-48B9-883C-3FFFF36628CD}" presName="childPlaceholder" presStyleCnt="0"/>
      <dgm:spPr/>
      <dgm:t>
        <a:bodyPr/>
        <a:lstStyle/>
        <a:p>
          <a:pPr latinLnBrk="1"/>
          <a:endParaRPr lang="ko-KR" altLang="en-US"/>
        </a:p>
      </dgm:t>
    </dgm:pt>
    <dgm:pt modelId="{C022E808-F1EE-4A9C-BFD6-655BD67149C2}" type="pres">
      <dgm:prSet presAssocID="{FCE557BE-1947-48B9-883C-3FFFF36628CD}" presName="circle" presStyleCnt="0"/>
      <dgm:spPr/>
      <dgm:t>
        <a:bodyPr/>
        <a:lstStyle/>
        <a:p>
          <a:pPr latinLnBrk="1"/>
          <a:endParaRPr lang="ko-KR" altLang="en-US"/>
        </a:p>
      </dgm:t>
    </dgm:pt>
    <dgm:pt modelId="{66CE47B5-D200-4E26-8023-BE0E1DCB018A}" type="pres">
      <dgm:prSet presAssocID="{FCE557BE-1947-48B9-883C-3FFFF36628CD}" presName="quadrant1" presStyleLbl="node1" presStyleIdx="0" presStyleCnt="4" custScaleX="52129" custScaleY="56344" custLinFactNeighborX="24137" custLinFactNeighborY="1399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54776C-F070-4189-9F97-79EDC38ACDD8}" type="pres">
      <dgm:prSet presAssocID="{FCE557BE-1947-48B9-883C-3FFFF36628CD}" presName="quadrant2" presStyleLbl="node1" presStyleIdx="1" presStyleCnt="4" custScaleX="52846" custScaleY="56344" custLinFactNeighborX="-27635" custLinFactNeighborY="1399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3FB411-35BB-41A3-85BB-43DD6222B021}" type="pres">
      <dgm:prSet presAssocID="{FCE557BE-1947-48B9-883C-3FFFF36628CD}" presName="quadrant3" presStyleLbl="node1" presStyleIdx="2" presStyleCnt="4" custScaleX="52846" custScaleY="56344" custLinFactNeighborX="-27635" custLinFactNeighborY="-3463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AEA45E-A76C-4ECF-8D92-C31D009103BC}" type="pres">
      <dgm:prSet presAssocID="{FCE557BE-1947-48B9-883C-3FFFF36628CD}" presName="quadrant4" presStyleLbl="node1" presStyleIdx="3" presStyleCnt="4" custScaleX="52129" custScaleY="56344" custLinFactNeighborX="24137" custLinFactNeighborY="-3463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EBE6EB-3198-4284-B287-BB3703B22FCE}" type="pres">
      <dgm:prSet presAssocID="{FCE557BE-1947-48B9-883C-3FFFF36628CD}" presName="quadrantPlaceholder" presStyleCnt="0"/>
      <dgm:spPr/>
      <dgm:t>
        <a:bodyPr/>
        <a:lstStyle/>
        <a:p>
          <a:pPr latinLnBrk="1"/>
          <a:endParaRPr lang="ko-KR" altLang="en-US"/>
        </a:p>
      </dgm:t>
    </dgm:pt>
    <dgm:pt modelId="{C507020E-EA10-426A-A71D-9FD6CA91E48B}" type="pres">
      <dgm:prSet presAssocID="{FCE557BE-1947-48B9-883C-3FFFF36628CD}" presName="center1" presStyleLbl="fgShp" presStyleIdx="0" presStyleCnt="2" custScaleX="45848" custScaleY="56344" custLinFactNeighborX="-2411" custLinFactNeighborY="-34182"/>
      <dgm:spPr/>
      <dgm:t>
        <a:bodyPr/>
        <a:lstStyle/>
        <a:p>
          <a:pPr latinLnBrk="1"/>
          <a:endParaRPr lang="ko-KR" altLang="en-US"/>
        </a:p>
      </dgm:t>
    </dgm:pt>
    <dgm:pt modelId="{3985B8BC-8816-45BB-966D-CB222A7CDFD2}" type="pres">
      <dgm:prSet presAssocID="{FCE557BE-1947-48B9-883C-3FFFF36628CD}" presName="center2" presStyleLbl="fgShp" presStyleIdx="1" presStyleCnt="2" custScaleX="45848" custScaleY="56344" custLinFactNeighborX="-2411" custLinFactNeighborY="-26024"/>
      <dgm:spPr/>
      <dgm:t>
        <a:bodyPr/>
        <a:lstStyle/>
        <a:p>
          <a:pPr latinLnBrk="1"/>
          <a:endParaRPr lang="ko-KR" altLang="en-US"/>
        </a:p>
      </dgm:t>
    </dgm:pt>
  </dgm:ptLst>
  <dgm:cxnLst>
    <dgm:cxn modelId="{D4CC6286-5428-45DB-B809-B4E9F91140D3}" type="presOf" srcId="{FCE557BE-1947-48B9-883C-3FFFF36628CD}" destId="{214FC59A-8149-4015-8D52-A195CE9663AE}" srcOrd="0" destOrd="0" presId="urn:microsoft.com/office/officeart/2005/8/layout/cycle4#1"/>
    <dgm:cxn modelId="{50B89F64-CFA8-425F-B80D-A61A59DF7259}" srcId="{FCE557BE-1947-48B9-883C-3FFFF36628CD}" destId="{58A4E8AC-2FA1-476A-8AC2-5F78223C44E0}" srcOrd="0" destOrd="0" parTransId="{D1CC2132-87E8-4C7B-8666-B6758BEAADA9}" sibTransId="{B607E637-40B0-420E-A2C4-53C37AFBECA3}"/>
    <dgm:cxn modelId="{2799387F-AB86-49EE-BFAF-318E3D2FC2A6}" type="presOf" srcId="{58A4E8AC-2FA1-476A-8AC2-5F78223C44E0}" destId="{66CE47B5-D200-4E26-8023-BE0E1DCB018A}" srcOrd="0" destOrd="0" presId="urn:microsoft.com/office/officeart/2005/8/layout/cycle4#1"/>
    <dgm:cxn modelId="{D20538CB-EF3D-4B61-A2D4-1C0BDBDB7AC2}" type="presOf" srcId="{0B6F5CAE-D41B-4964-B684-596B9B2378DA}" destId="{6754776C-F070-4189-9F97-79EDC38ACDD8}" srcOrd="0" destOrd="0" presId="urn:microsoft.com/office/officeart/2005/8/layout/cycle4#1"/>
    <dgm:cxn modelId="{1FB35DAC-561F-45A3-AFEC-FB28ABD52707}" srcId="{FCE557BE-1947-48B9-883C-3FFFF36628CD}" destId="{743FCB7A-D2EB-43A5-9ED4-C95A628CE29A}" srcOrd="2" destOrd="0" parTransId="{34A13CD1-A8D6-423E-B3A2-EE096C00C352}" sibTransId="{E1AC3BB0-CBDC-45B3-A737-8C87261F492C}"/>
    <dgm:cxn modelId="{BA547BB7-9F92-4647-9C20-378920A5841D}" type="presOf" srcId="{743FCB7A-D2EB-43A5-9ED4-C95A628CE29A}" destId="{943FB411-35BB-41A3-85BB-43DD6222B021}" srcOrd="0" destOrd="0" presId="urn:microsoft.com/office/officeart/2005/8/layout/cycle4#1"/>
    <dgm:cxn modelId="{B7A9D809-25BF-421F-8EF0-BD7B9D988F1B}" srcId="{FCE557BE-1947-48B9-883C-3FFFF36628CD}" destId="{3EC90FFB-CDFF-4901-868B-E2A3E0F9BD62}" srcOrd="3" destOrd="0" parTransId="{4391F1E9-6FBB-45FF-B398-93B13B87F317}" sibTransId="{5F8EF615-ABE3-4F2B-8E88-896796778708}"/>
    <dgm:cxn modelId="{A196CBBC-9F7E-4981-A79D-DDB07178B755}" type="presOf" srcId="{3EC90FFB-CDFF-4901-868B-E2A3E0F9BD62}" destId="{1CAEA45E-A76C-4ECF-8D92-C31D009103BC}" srcOrd="0" destOrd="0" presId="urn:microsoft.com/office/officeart/2005/8/layout/cycle4#1"/>
    <dgm:cxn modelId="{91BD25DA-81B1-4BEF-ADC1-DC67D8AD12F9}" srcId="{FCE557BE-1947-48B9-883C-3FFFF36628CD}" destId="{0B6F5CAE-D41B-4964-B684-596B9B2378DA}" srcOrd="1" destOrd="0" parTransId="{805AFB8C-0AE1-4C02-951A-972236EC8FC1}" sibTransId="{A2011941-DA14-43BC-9113-DA18D0D0F93B}"/>
    <dgm:cxn modelId="{1E7B6FCF-7139-452C-B5F0-5B3C87825417}" type="presParOf" srcId="{214FC59A-8149-4015-8D52-A195CE9663AE}" destId="{A0449B3E-0530-420A-8E57-AAD3B6435E91}" srcOrd="0" destOrd="0" presId="urn:microsoft.com/office/officeart/2005/8/layout/cycle4#1"/>
    <dgm:cxn modelId="{7D4C8191-163F-4D16-AD43-8E63EDB1B56D}" type="presParOf" srcId="{A0449B3E-0530-420A-8E57-AAD3B6435E91}" destId="{4B3E3DB3-847B-49FE-82DC-E9B93F82673F}" srcOrd="0" destOrd="0" presId="urn:microsoft.com/office/officeart/2005/8/layout/cycle4#1"/>
    <dgm:cxn modelId="{17FCA843-78E6-4785-B16D-3FEA7E7D5EF9}" type="presParOf" srcId="{214FC59A-8149-4015-8D52-A195CE9663AE}" destId="{C022E808-F1EE-4A9C-BFD6-655BD67149C2}" srcOrd="1" destOrd="0" presId="urn:microsoft.com/office/officeart/2005/8/layout/cycle4#1"/>
    <dgm:cxn modelId="{79C8E86A-C505-4E90-82CE-FDC3C12F2C13}" type="presParOf" srcId="{C022E808-F1EE-4A9C-BFD6-655BD67149C2}" destId="{66CE47B5-D200-4E26-8023-BE0E1DCB018A}" srcOrd="0" destOrd="0" presId="urn:microsoft.com/office/officeart/2005/8/layout/cycle4#1"/>
    <dgm:cxn modelId="{066EE0DA-AD60-45E5-8030-9E57CF76326D}" type="presParOf" srcId="{C022E808-F1EE-4A9C-BFD6-655BD67149C2}" destId="{6754776C-F070-4189-9F97-79EDC38ACDD8}" srcOrd="1" destOrd="0" presId="urn:microsoft.com/office/officeart/2005/8/layout/cycle4#1"/>
    <dgm:cxn modelId="{E80C5BDA-3D3C-4685-8383-DDD0F726AD89}" type="presParOf" srcId="{C022E808-F1EE-4A9C-BFD6-655BD67149C2}" destId="{943FB411-35BB-41A3-85BB-43DD6222B021}" srcOrd="2" destOrd="0" presId="urn:microsoft.com/office/officeart/2005/8/layout/cycle4#1"/>
    <dgm:cxn modelId="{C461A1D6-E292-4AA9-9382-CE8F7A2D34A6}" type="presParOf" srcId="{C022E808-F1EE-4A9C-BFD6-655BD67149C2}" destId="{1CAEA45E-A76C-4ECF-8D92-C31D009103BC}" srcOrd="3" destOrd="0" presId="urn:microsoft.com/office/officeart/2005/8/layout/cycle4#1"/>
    <dgm:cxn modelId="{F3680830-6211-41DC-A77E-398F07B66027}" type="presParOf" srcId="{C022E808-F1EE-4A9C-BFD6-655BD67149C2}" destId="{6DEBE6EB-3198-4284-B287-BB3703B22FCE}" srcOrd="4" destOrd="0" presId="urn:microsoft.com/office/officeart/2005/8/layout/cycle4#1"/>
    <dgm:cxn modelId="{7A9D204B-73F7-4720-84D6-50FE3A775F92}" type="presParOf" srcId="{214FC59A-8149-4015-8D52-A195CE9663AE}" destId="{C507020E-EA10-426A-A71D-9FD6CA91E48B}" srcOrd="2" destOrd="0" presId="urn:microsoft.com/office/officeart/2005/8/layout/cycle4#1"/>
    <dgm:cxn modelId="{F9AC1B97-0824-4EEF-A866-937BC1E12268}" type="presParOf" srcId="{214FC59A-8149-4015-8D52-A195CE9663AE}" destId="{3985B8BC-8816-45BB-966D-CB222A7CDFD2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E47B5-D200-4E26-8023-BE0E1DCB018A}">
      <dsp:nvSpPr>
        <dsp:cNvPr id="0" name=""/>
        <dsp:cNvSpPr/>
      </dsp:nvSpPr>
      <dsp:spPr>
        <a:xfrm>
          <a:off x="3344198" y="625085"/>
          <a:ext cx="665151" cy="718933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제</a:t>
          </a:r>
          <a:endParaRPr lang="ko-KR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3539016" y="835656"/>
        <a:ext cx="470333" cy="508362"/>
      </dsp:txXfrm>
    </dsp:sp>
    <dsp:sp modelId="{6754776C-F070-4189-9F97-79EDC38ACDD8}">
      <dsp:nvSpPr>
        <dsp:cNvPr id="0" name=""/>
        <dsp:cNvSpPr/>
      </dsp:nvSpPr>
      <dsp:spPr>
        <a:xfrm rot="5400000">
          <a:off x="3991619" y="647402"/>
          <a:ext cx="718933" cy="674300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작</a:t>
          </a:r>
          <a:endParaRPr lang="ko-KR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 rot="-5400000">
        <a:off x="4013936" y="835657"/>
        <a:ext cx="476802" cy="508362"/>
      </dsp:txXfrm>
    </dsp:sp>
    <dsp:sp modelId="{943FB411-35BB-41A3-85BB-43DD6222B021}">
      <dsp:nvSpPr>
        <dsp:cNvPr id="0" name=""/>
        <dsp:cNvSpPr/>
      </dsp:nvSpPr>
      <dsp:spPr>
        <a:xfrm rot="10800000">
          <a:off x="4013936" y="1339463"/>
          <a:ext cx="674300" cy="718933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rPr>
            <a:t>원</a:t>
          </a:r>
          <a:endParaRPr lang="ko-KR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 rot="10800000">
        <a:off x="4013936" y="1339463"/>
        <a:ext cx="476802" cy="508362"/>
      </dsp:txXfrm>
    </dsp:sp>
    <dsp:sp modelId="{1CAEA45E-A76C-4ECF-8D92-C31D009103BC}">
      <dsp:nvSpPr>
        <dsp:cNvPr id="0" name=""/>
        <dsp:cNvSpPr/>
      </dsp:nvSpPr>
      <dsp:spPr>
        <a:xfrm rot="16200000">
          <a:off x="3317307" y="1366354"/>
          <a:ext cx="718933" cy="665151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</a:t>
          </a:r>
          <a:endParaRPr lang="ko-KR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539016" y="1339464"/>
        <a:ext cx="470333" cy="508362"/>
      </dsp:txXfrm>
    </dsp:sp>
    <dsp:sp modelId="{C507020E-EA10-426A-A71D-9FD6CA91E48B}">
      <dsp:nvSpPr>
        <dsp:cNvPr id="0" name=""/>
        <dsp:cNvSpPr/>
      </dsp:nvSpPr>
      <dsp:spPr>
        <a:xfrm>
          <a:off x="3924633" y="1160868"/>
          <a:ext cx="201983" cy="215846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85B8BC-8816-45BB-966D-CB222A7CDFD2}">
      <dsp:nvSpPr>
        <dsp:cNvPr id="0" name=""/>
        <dsp:cNvSpPr/>
      </dsp:nvSpPr>
      <dsp:spPr>
        <a:xfrm rot="10800000">
          <a:off x="3924633" y="1339461"/>
          <a:ext cx="201983" cy="215846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69052-2BA0-4A05-A23D-C58A9DB15747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B1B1C-CB42-4388-B884-92B0CB7A87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66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1B1C-CB42-4388-B884-92B0CB7A8723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987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1B1C-CB42-4388-B884-92B0CB7A8723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507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1B1C-CB42-4388-B884-92B0CB7A8723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3538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1B1C-CB42-4388-B884-92B0CB7A8723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505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1B1C-CB42-4388-B884-92B0CB7A8723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74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1B1C-CB42-4388-B884-92B0CB7A872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50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1B1C-CB42-4388-B884-92B0CB7A872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87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1B1C-CB42-4388-B884-92B0CB7A872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74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1B1C-CB42-4388-B884-92B0CB7A8723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592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1B1C-CB42-4388-B884-92B0CB7A872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8569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1B1C-CB42-4388-B884-92B0CB7A8723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308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1B1C-CB42-4388-B884-92B0CB7A872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54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1B1C-CB42-4388-B884-92B0CB7A8723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2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8122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E53-35EA-4ED8-ABD9-08B306062380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3D4F-503B-4DA4-9229-AE210081F3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E53-35EA-4ED8-ABD9-08B306062380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3D4F-503B-4DA4-9229-AE210081F3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E53-35EA-4ED8-ABD9-08B306062380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3D4F-503B-4DA4-9229-AE210081F3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8120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90E9-E772-4B9C-9409-CD60D2D61B2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7C30-0B07-4A30-A9E6-83479613D78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0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DF02-8289-40C0-ADB5-C450C0F2470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1D332-89DC-4E35-9D90-12F3864AE58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2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5979-D98A-458E-9E90-A58D9C9B1B8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E3F1-5541-498F-9569-22AB51C850E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44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45CD-5939-4518-83D3-8052BE5D99B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E724-C0B0-4177-B5C7-0A38F450159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66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9FFF-B884-43AC-B860-BA1F2CD6516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97C9-CFC6-47B2-9D9A-44E7A46530B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91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AAEC-22FA-4A4B-8E4F-9F8CD1091D3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4B65-7BFD-47CF-BB77-2C083AEF31C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63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23523-5655-4EE3-AE8E-99F5146CE58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8093-DAF1-4232-ABA3-D1E6ACF9A1D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한쪽 모서리가 잘린 사각형 4"/>
          <p:cNvSpPr/>
          <p:nvPr userDrawn="1"/>
        </p:nvSpPr>
        <p:spPr>
          <a:xfrm rot="10800000">
            <a:off x="2771800" y="562936"/>
            <a:ext cx="6352373" cy="261900"/>
          </a:xfrm>
          <a:prstGeom prst="snip1Rect">
            <a:avLst>
              <a:gd name="adj" fmla="val 50000"/>
            </a:avLst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987824" y="535781"/>
            <a:ext cx="2165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</a:rPr>
              <a:t>NO SEX AND THE CITY</a:t>
            </a:r>
            <a:endParaRPr lang="ko-KR" altLang="en-US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251396" y="260432"/>
            <a:ext cx="4752652" cy="43911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2454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50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C8B9-9063-40C8-B6B7-A79877A67EF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6FBD-6171-4769-BA32-78E3ED5165C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0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E53-35EA-4ED8-ABD9-08B306062380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3D4F-503B-4DA4-9229-AE210081F3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8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8CD1-2835-4BD9-B6D2-343476DFA62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13948-91A8-441B-B081-CFCDD35B30E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22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F91F-F024-45F7-905B-F1D59468286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80D5-9C2D-4019-AA37-B3AB40B0F3C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78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B53E-5245-48BB-B898-D2E1FD5647A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CDFF-584E-47AE-A383-A74EFE47EB3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33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맑은 고딕" pitchFamily="50" charset="-127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005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90E9-E772-4B9C-9409-CD60D2D61B2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7C30-0B07-4A30-A9E6-83479613D78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73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DF02-8289-40C0-ADB5-C450C0F2470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1D332-89DC-4E35-9D90-12F3864AE58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33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5979-D98A-458E-9E90-A58D9C9B1B8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E3F1-5541-498F-9569-22AB51C850E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11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45CD-5939-4518-83D3-8052BE5D99B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E724-C0B0-4177-B5C7-0A38F450159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03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9FFF-B884-43AC-B860-BA1F2CD6516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97C9-CFC6-47B2-9D9A-44E7A46530B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07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AAEC-22FA-4A4B-8E4F-9F8CD1091D3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4B65-7BFD-47CF-BB77-2C083AEF31C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7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E53-35EA-4ED8-ABD9-08B306062380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3D4F-503B-4DA4-9229-AE210081F3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23523-5655-4EE3-AE8E-99F5146CE58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8093-DAF1-4232-ABA3-D1E6ACF9A1D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79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84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C8B9-9063-40C8-B6B7-A79877A67EF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6FBD-6171-4769-BA32-78E3ED5165C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76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8CD1-2835-4BD9-B6D2-343476DFA62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13948-91A8-441B-B081-CFCDD35B30E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52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F91F-F024-45F7-905B-F1D59468286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80D5-9C2D-4019-AA37-B3AB40B0F3C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47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B53E-5245-48BB-B898-D2E1FD5647A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CDFF-584E-47AE-A383-A74EFE47EB3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6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E53-35EA-4ED8-ABD9-08B306062380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3D4F-503B-4DA4-9229-AE210081F3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E53-35EA-4ED8-ABD9-08B306062380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3D4F-503B-4DA4-9229-AE210081F3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E53-35EA-4ED8-ABD9-08B306062380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3D4F-503B-4DA4-9229-AE210081F3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E53-35EA-4ED8-ABD9-08B306062380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3D4F-503B-4DA4-9229-AE210081F3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50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E53-35EA-4ED8-ABD9-08B306062380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3D4F-503B-4DA4-9229-AE210081F3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8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4E53-35EA-4ED8-ABD9-08B306062380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3D4F-503B-4DA4-9229-AE210081F3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4E53-35EA-4ED8-ABD9-08B306062380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3D4F-503B-4DA4-9229-AE210081F3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9E76C5-111F-4447-B3CD-C2836C8D9D1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EF6586-152E-46B8-901C-E13025DAD18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900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9E76C5-111F-4447-B3CD-C2836C8D9D1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2017-07-31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EF6586-152E-46B8-901C-E13025DAD18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0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043608" y="1330697"/>
            <a:ext cx="77724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맨홀 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 txBox="1">
            <a:spLocks/>
          </p:cNvSpPr>
          <p:nvPr/>
        </p:nvSpPr>
        <p:spPr>
          <a:xfrm>
            <a:off x="3355776" y="2395167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드라마 제작지원 제안서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3296759"/>
            <a:ext cx="3149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극본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이재곤</a:t>
            </a:r>
            <a:endParaRPr lang="en-US" altLang="ko-KR" dirty="0" smtClean="0"/>
          </a:p>
          <a:p>
            <a:r>
              <a:rPr lang="ko-KR" altLang="en-US" dirty="0" smtClean="0"/>
              <a:t>연출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박만영</a:t>
            </a:r>
            <a:endParaRPr lang="en-US" altLang="ko-KR" dirty="0" smtClean="0"/>
          </a:p>
          <a:p>
            <a:r>
              <a:rPr lang="ko-KR" altLang="en-US" dirty="0" smtClean="0"/>
              <a:t>방송 </a:t>
            </a:r>
            <a:r>
              <a:rPr lang="en-US" altLang="ko-KR" dirty="0" smtClean="0"/>
              <a:t>: KBS 8</a:t>
            </a:r>
            <a:r>
              <a:rPr lang="ko-KR" altLang="en-US" dirty="0" smtClean="0"/>
              <a:t>월</a:t>
            </a:r>
            <a:r>
              <a:rPr lang="en-US" altLang="ko-KR" dirty="0" smtClean="0"/>
              <a:t> 9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r>
              <a:rPr lang="ko-KR" altLang="en-US" dirty="0" smtClean="0"/>
              <a:t>제작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셀트리온엔터테인먼트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771550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200" b="1" dirty="0" smtClean="0">
                <a:solidFill>
                  <a:schemeClr val="accent2">
                    <a:lumMod val="50000"/>
                  </a:schemeClr>
                </a:solidFill>
              </a:rPr>
              <a:t>KBS </a:t>
            </a:r>
            <a:r>
              <a:rPr lang="ko-KR" altLang="en-US" sz="4200" b="1" dirty="0" smtClean="0">
                <a:solidFill>
                  <a:schemeClr val="accent2">
                    <a:lumMod val="50000"/>
                  </a:schemeClr>
                </a:solidFill>
              </a:rPr>
              <a:t>수목드라마 </a:t>
            </a:r>
            <a:endParaRPr lang="ko-KR" altLang="en-US" sz="4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2" y="976411"/>
            <a:ext cx="1379938" cy="1973632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260432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인물 소개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987773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CAST </a:t>
            </a:r>
            <a:endParaRPr lang="en-US" altLang="ko-KR" sz="1600" b="1" dirty="0"/>
          </a:p>
          <a:p>
            <a:pPr algn="ctr"/>
            <a:r>
              <a:rPr lang="ko-KR" altLang="en-US" sz="1600" b="1" dirty="0" smtClean="0"/>
              <a:t>유이 </a:t>
            </a:r>
            <a:endParaRPr lang="en-US" altLang="ko-KR" sz="1600" b="1" dirty="0" smtClean="0"/>
          </a:p>
        </p:txBody>
      </p:sp>
      <p:sp>
        <p:nvSpPr>
          <p:cNvPr id="12" name="object 3"/>
          <p:cNvSpPr txBox="1"/>
          <p:nvPr/>
        </p:nvSpPr>
        <p:spPr>
          <a:xfrm>
            <a:off x="1619672" y="977552"/>
            <a:ext cx="9933940" cy="4101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000" b="1" spc="-10" dirty="0" smtClean="0">
                <a:solidFill>
                  <a:srgbClr val="0066FF"/>
                </a:solidFill>
                <a:latin typeface="Malgun Gothic"/>
                <a:cs typeface="Malgun Gothic"/>
              </a:rPr>
              <a:t>강</a:t>
            </a:r>
            <a:r>
              <a:rPr lang="ko-KR" altLang="en-US" sz="1000" b="1" spc="55" dirty="0" smtClean="0">
                <a:solidFill>
                  <a:srgbClr val="0066FF"/>
                </a:solidFill>
                <a:latin typeface="Malgun Gothic"/>
                <a:cs typeface="Malgun Gothic"/>
              </a:rPr>
              <a:t>수진</a:t>
            </a:r>
            <a:r>
              <a:rPr lang="en-US" altLang="ko-KR" sz="1000" b="1" spc="55" dirty="0">
                <a:solidFill>
                  <a:srgbClr val="0066FF"/>
                </a:solidFill>
              </a:rPr>
              <a:t>(</a:t>
            </a:r>
            <a:r>
              <a:rPr lang="ko-KR" altLang="en-US" sz="1000" b="1" spc="55" dirty="0">
                <a:solidFill>
                  <a:srgbClr val="0066FF"/>
                </a:solidFill>
                <a:latin typeface="Malgun Gothic"/>
                <a:cs typeface="Malgun Gothic"/>
              </a:rPr>
              <a:t>여</a:t>
            </a:r>
            <a:r>
              <a:rPr lang="en-US" altLang="ko-KR" sz="1000" b="1" spc="55" dirty="0">
                <a:solidFill>
                  <a:srgbClr val="0066FF"/>
                </a:solidFill>
              </a:rPr>
              <a:t>, </a:t>
            </a:r>
            <a:r>
              <a:rPr lang="en-US" altLang="ko-KR" sz="1000" b="1" spc="145" dirty="0">
                <a:solidFill>
                  <a:srgbClr val="0066FF"/>
                </a:solidFill>
              </a:rPr>
              <a:t>28</a:t>
            </a:r>
            <a:r>
              <a:rPr lang="ko-KR" altLang="en-US" sz="1000" b="1" spc="145" dirty="0">
                <a:solidFill>
                  <a:srgbClr val="0066FF"/>
                </a:solidFill>
                <a:latin typeface="Malgun Gothic"/>
                <a:cs typeface="Malgun Gothic"/>
              </a:rPr>
              <a:t>세</a:t>
            </a:r>
            <a:r>
              <a:rPr lang="en-US" altLang="ko-KR" sz="1000" b="1" spc="145" dirty="0">
                <a:solidFill>
                  <a:srgbClr val="0066FF"/>
                </a:solidFill>
              </a:rPr>
              <a:t>) </a:t>
            </a:r>
            <a:r>
              <a:rPr lang="en-US" altLang="ko-KR" sz="1000" b="1" spc="-5" dirty="0">
                <a:solidFill>
                  <a:srgbClr val="0066FF"/>
                </a:solidFill>
              </a:rPr>
              <a:t>: </a:t>
            </a:r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첼로</a:t>
            </a:r>
            <a:r>
              <a:rPr lang="ko-KR" altLang="en-US" sz="1000" b="1" spc="-340" dirty="0">
                <a:solidFill>
                  <a:srgbClr val="0066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000" b="1" spc="-15" dirty="0">
                <a:solidFill>
                  <a:srgbClr val="0066FF"/>
                </a:solidFill>
                <a:latin typeface="Malgun Gothic"/>
                <a:cs typeface="Malgun Gothic"/>
              </a:rPr>
              <a:t>선생님</a:t>
            </a:r>
            <a:endParaRPr lang="en-US" sz="950" b="1" spc="160" dirty="0" smtClean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sz="950" b="1" spc="160" dirty="0" smtClean="0">
                <a:latin typeface="Malgun Gothic"/>
                <a:cs typeface="Malgun Gothic"/>
              </a:rPr>
              <a:t>“</a:t>
            </a:r>
            <a:r>
              <a:rPr sz="950" b="1" spc="160" dirty="0">
                <a:latin typeface="Malgun Gothic"/>
                <a:cs typeface="Malgun Gothic"/>
              </a:rPr>
              <a:t>필아</a:t>
            </a:r>
            <a:r>
              <a:rPr sz="950" b="1" spc="160" dirty="0">
                <a:latin typeface="맑은 고딕" pitchFamily="50" charset="-127"/>
                <a:cs typeface="Arial"/>
              </a:rPr>
              <a:t>,</a:t>
            </a:r>
            <a:r>
              <a:rPr sz="950" b="1" spc="-45" dirty="0">
                <a:latin typeface="맑은 고딕" pitchFamily="50" charset="-127"/>
                <a:cs typeface="Arial"/>
              </a:rPr>
              <a:t> </a:t>
            </a:r>
            <a:r>
              <a:rPr sz="950" b="1" dirty="0">
                <a:latin typeface="Malgun Gothic"/>
                <a:cs typeface="Malgun Gothic"/>
              </a:rPr>
              <a:t>내</a:t>
            </a:r>
            <a:r>
              <a:rPr sz="950" b="1" spc="-70" dirty="0">
                <a:latin typeface="Malgun Gothic"/>
                <a:cs typeface="Malgun Gothic"/>
              </a:rPr>
              <a:t> </a:t>
            </a:r>
            <a:r>
              <a:rPr sz="950" b="1" spc="5" dirty="0">
                <a:latin typeface="Malgun Gothic"/>
                <a:cs typeface="Malgun Gothic"/>
              </a:rPr>
              <a:t>결혼식</a:t>
            </a:r>
            <a:r>
              <a:rPr sz="950" b="1" spc="-145" dirty="0">
                <a:latin typeface="Malgun Gothic"/>
                <a:cs typeface="Malgun Gothic"/>
              </a:rPr>
              <a:t> </a:t>
            </a:r>
            <a:r>
              <a:rPr sz="950" b="1" dirty="0">
                <a:latin typeface="Malgun Gothic"/>
                <a:cs typeface="Malgun Gothic"/>
              </a:rPr>
              <a:t>와</a:t>
            </a:r>
            <a:r>
              <a:rPr sz="950" b="1" spc="-75" dirty="0">
                <a:latin typeface="Malgun Gothic"/>
                <a:cs typeface="Malgun Gothic"/>
              </a:rPr>
              <a:t> </a:t>
            </a:r>
            <a:r>
              <a:rPr sz="950" b="1" dirty="0">
                <a:latin typeface="Malgun Gothic"/>
                <a:cs typeface="Malgun Gothic"/>
              </a:rPr>
              <a:t>줄</a:t>
            </a:r>
            <a:r>
              <a:rPr sz="950" b="1" spc="-75" dirty="0">
                <a:latin typeface="Malgun Gothic"/>
                <a:cs typeface="Malgun Gothic"/>
              </a:rPr>
              <a:t> </a:t>
            </a:r>
            <a:r>
              <a:rPr sz="950" b="1" spc="-40" dirty="0">
                <a:latin typeface="Malgun Gothic"/>
                <a:cs typeface="Malgun Gothic"/>
              </a:rPr>
              <a:t>거지</a:t>
            </a:r>
            <a:r>
              <a:rPr sz="950" b="1" spc="-40" dirty="0">
                <a:latin typeface="맑은 고딕" pitchFamily="50" charset="-127"/>
                <a:cs typeface="Arial"/>
              </a:rPr>
              <a:t>?</a:t>
            </a:r>
            <a:r>
              <a:rPr sz="950" b="1" spc="-35" dirty="0">
                <a:latin typeface="맑은 고딕" pitchFamily="50" charset="-127"/>
                <a:cs typeface="Arial"/>
              </a:rPr>
              <a:t> </a:t>
            </a:r>
            <a:r>
              <a:rPr sz="950" b="1" dirty="0">
                <a:latin typeface="Malgun Gothic"/>
                <a:cs typeface="Malgun Gothic"/>
              </a:rPr>
              <a:t>넌</a:t>
            </a:r>
            <a:r>
              <a:rPr sz="950" b="1" spc="-75" dirty="0">
                <a:latin typeface="Malgun Gothic"/>
                <a:cs typeface="Malgun Gothic"/>
              </a:rPr>
              <a:t> </a:t>
            </a:r>
            <a:r>
              <a:rPr sz="950" b="1" dirty="0">
                <a:latin typeface="Malgun Gothic"/>
                <a:cs typeface="Malgun Gothic"/>
              </a:rPr>
              <a:t>내</a:t>
            </a:r>
            <a:r>
              <a:rPr sz="950" b="1" spc="-75" dirty="0">
                <a:latin typeface="Malgun Gothic"/>
                <a:cs typeface="Malgun Gothic"/>
              </a:rPr>
              <a:t> </a:t>
            </a:r>
            <a:r>
              <a:rPr sz="950" b="1" spc="10" dirty="0">
                <a:latin typeface="Malgun Gothic"/>
                <a:cs typeface="Malgun Gothic"/>
              </a:rPr>
              <a:t>둘도</a:t>
            </a:r>
            <a:r>
              <a:rPr sz="950" b="1" spc="-120" dirty="0">
                <a:latin typeface="Malgun Gothic"/>
                <a:cs typeface="Malgun Gothic"/>
              </a:rPr>
              <a:t> </a:t>
            </a:r>
            <a:r>
              <a:rPr sz="950" b="1" spc="10" dirty="0">
                <a:latin typeface="Malgun Gothic"/>
                <a:cs typeface="Malgun Gothic"/>
              </a:rPr>
              <a:t>없는</a:t>
            </a:r>
            <a:r>
              <a:rPr sz="950" b="1" spc="-120" dirty="0">
                <a:latin typeface="Malgun Gothic"/>
                <a:cs typeface="Malgun Gothic"/>
              </a:rPr>
              <a:t> </a:t>
            </a:r>
            <a:r>
              <a:rPr sz="950" b="1" spc="100" dirty="0">
                <a:latin typeface="Malgun Gothic"/>
                <a:cs typeface="Malgun Gothic"/>
              </a:rPr>
              <a:t>친구잖아.”</a:t>
            </a:r>
            <a:endParaRPr sz="950" dirty="0">
              <a:latin typeface="Malgun Gothic"/>
              <a:cs typeface="Malgun Gothic"/>
            </a:endParaRPr>
          </a:p>
          <a:p>
            <a:pPr marL="64135">
              <a:lnSpc>
                <a:spcPct val="100000"/>
              </a:lnSpc>
            </a:pPr>
            <a:endParaRPr lang="en-US" sz="950" dirty="0">
              <a:latin typeface="맑은 고딕" pitchFamily="50" charset="-127"/>
              <a:cs typeface="Times New Roman"/>
            </a:endParaRPr>
          </a:p>
          <a:p>
            <a:pPr marL="64135">
              <a:lnSpc>
                <a:spcPct val="100000"/>
              </a:lnSpc>
            </a:pPr>
            <a:r>
              <a:rPr sz="950" spc="-5" dirty="0" err="1" smtClean="0">
                <a:latin typeface="맑은 고딕" pitchFamily="50" charset="-127"/>
                <a:cs typeface="Gulim"/>
              </a:rPr>
              <a:t>필과</a:t>
            </a:r>
            <a:r>
              <a:rPr sz="950" spc="-5" dirty="0" smtClean="0">
                <a:latin typeface="맑은 고딕" pitchFamily="50" charset="-127"/>
                <a:cs typeface="Gulim"/>
              </a:rPr>
              <a:t> </a:t>
            </a:r>
            <a:r>
              <a:rPr sz="950" spc="-5" dirty="0">
                <a:latin typeface="맑은 고딕" pitchFamily="50" charset="-127"/>
                <a:cs typeface="Gulim"/>
              </a:rPr>
              <a:t>담벼락 하나를 사이에 두고 </a:t>
            </a:r>
            <a:r>
              <a:rPr sz="950" spc="70" dirty="0">
                <a:latin typeface="맑은 고딕" pitchFamily="50" charset="-127"/>
                <a:cs typeface="Times New Roman"/>
              </a:rPr>
              <a:t>18</a:t>
            </a:r>
            <a:r>
              <a:rPr sz="950" spc="70" dirty="0">
                <a:latin typeface="맑은 고딕" pitchFamily="50" charset="-127"/>
                <a:cs typeface="Gulim"/>
              </a:rPr>
              <a:t>년을 </a:t>
            </a:r>
            <a:r>
              <a:rPr sz="950" spc="-5" dirty="0">
                <a:latin typeface="맑은 고딕" pitchFamily="50" charset="-127"/>
                <a:cs typeface="Gulim"/>
              </a:rPr>
              <a:t>살고 있는 필의 필생의</a:t>
            </a:r>
            <a:r>
              <a:rPr sz="950" spc="-35" dirty="0">
                <a:latin typeface="맑은 고딕" pitchFamily="50" charset="-127"/>
                <a:cs typeface="Gulim"/>
              </a:rPr>
              <a:t> </a:t>
            </a:r>
            <a:r>
              <a:rPr sz="950" spc="10" dirty="0">
                <a:latin typeface="맑은 고딕" pitchFamily="50" charset="-127"/>
                <a:cs typeface="Gulim"/>
              </a:rPr>
              <a:t>사랑</a:t>
            </a:r>
            <a:r>
              <a:rPr sz="950" spc="10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 marL="12700" marR="3314065">
              <a:lnSpc>
                <a:spcPct val="100000"/>
              </a:lnSpc>
            </a:pPr>
            <a:r>
              <a:rPr sz="950" dirty="0">
                <a:latin typeface="맑은 고딕" pitchFamily="50" charset="-127"/>
                <a:cs typeface="Gulim"/>
              </a:rPr>
              <a:t>평범한 샐러리맨 아버지와 전업주부 어머니 사이에서 태어난 것 치고는 꽤나 그 자태가</a:t>
            </a:r>
            <a:r>
              <a:rPr sz="950" spc="-110" dirty="0">
                <a:latin typeface="맑은 고딕" pitchFamily="50" charset="-127"/>
                <a:cs typeface="Gulim"/>
              </a:rPr>
              <a:t> </a:t>
            </a:r>
            <a:r>
              <a:rPr sz="950" spc="5" dirty="0">
                <a:latin typeface="맑은 고딕" pitchFamily="50" charset="-127"/>
                <a:cs typeface="Gulim"/>
              </a:rPr>
              <a:t>고급지다</a:t>
            </a:r>
            <a:r>
              <a:rPr sz="950" spc="5" dirty="0">
                <a:latin typeface="맑은 고딕" pitchFamily="50" charset="-127"/>
                <a:cs typeface="Times New Roman"/>
              </a:rPr>
              <a:t>.  </a:t>
            </a:r>
            <a:endParaRPr lang="en-US" sz="950" spc="5" dirty="0" smtClean="0">
              <a:latin typeface="맑은 고딕" pitchFamily="50" charset="-127"/>
              <a:cs typeface="Times New Roman"/>
            </a:endParaRPr>
          </a:p>
          <a:p>
            <a:pPr marL="12700" marR="3314065">
              <a:lnSpc>
                <a:spcPct val="100000"/>
              </a:lnSpc>
            </a:pPr>
            <a:r>
              <a:rPr sz="950" dirty="0" err="1" smtClean="0">
                <a:latin typeface="맑은 고딕" pitchFamily="50" charset="-127"/>
                <a:cs typeface="Gulim"/>
              </a:rPr>
              <a:t>거기다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귀한 외동딸로 관리까지 제대로 받았으니 날이 갈수록 동네에서는</a:t>
            </a:r>
            <a:r>
              <a:rPr sz="950" spc="-100" dirty="0">
                <a:latin typeface="맑은 고딕" pitchFamily="50" charset="-127"/>
                <a:cs typeface="Gulim"/>
              </a:rPr>
              <a:t> </a:t>
            </a:r>
            <a:r>
              <a:rPr sz="950" spc="5" dirty="0">
                <a:latin typeface="맑은 고딕" pitchFamily="50" charset="-127"/>
                <a:cs typeface="Gulim"/>
              </a:rPr>
              <a:t>군계일학이다</a:t>
            </a:r>
            <a:r>
              <a:rPr sz="950" spc="5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dirty="0">
                <a:latin typeface="맑은 고딕" pitchFamily="50" charset="-127"/>
                <a:cs typeface="Gulim"/>
              </a:rPr>
              <a:t>긴 생머리에 걸맞은 수수하고 조신한 매력과 의도하지 않아도 새어나오는 팜므파탈의 섹시함이 공존하고 있으니 조선시대에 </a:t>
            </a:r>
            <a:r>
              <a:rPr sz="950" dirty="0" err="1">
                <a:latin typeface="맑은 고딕" pitchFamily="50" charset="-127"/>
                <a:cs typeface="Gulim"/>
              </a:rPr>
              <a:t>태어났다면</a:t>
            </a:r>
            <a:r>
              <a:rPr sz="950" spc="-130" dirty="0">
                <a:latin typeface="맑은 고딕" pitchFamily="50" charset="-127"/>
                <a:cs typeface="Gulim"/>
              </a:rPr>
              <a:t> </a:t>
            </a:r>
            <a:endParaRPr lang="en-US" sz="950" spc="-13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sz="950" dirty="0" err="1" smtClean="0">
                <a:latin typeface="맑은 고딕" pitchFamily="50" charset="-127"/>
                <a:cs typeface="Gulim"/>
              </a:rPr>
              <a:t>장녹수와</a:t>
            </a:r>
            <a:r>
              <a:rPr lang="en-US" sz="950" dirty="0">
                <a:latin typeface="맑은 고딕" pitchFamily="50" charset="-127"/>
                <a:cs typeface="Gulim"/>
              </a:rPr>
              <a:t> </a:t>
            </a:r>
            <a:r>
              <a:rPr sz="950" spc="-5" dirty="0" err="1" smtClean="0">
                <a:latin typeface="맑은 고딕" pitchFamily="50" charset="-127"/>
                <a:cs typeface="Gulim"/>
              </a:rPr>
              <a:t>호각을</a:t>
            </a:r>
            <a:r>
              <a:rPr sz="950" spc="-5" dirty="0" smtClean="0">
                <a:latin typeface="맑은 고딕" pitchFamily="50" charset="-127"/>
                <a:cs typeface="Gulim"/>
              </a:rPr>
              <a:t> </a:t>
            </a:r>
            <a:r>
              <a:rPr sz="950" spc="-5" dirty="0">
                <a:latin typeface="맑은 고딕" pitchFamily="50" charset="-127"/>
                <a:cs typeface="Gulim"/>
              </a:rPr>
              <a:t>이룰 정도는 되었을 </a:t>
            </a:r>
            <a:r>
              <a:rPr sz="950" spc="10" dirty="0">
                <a:latin typeface="맑은 고딕" pitchFamily="50" charset="-127"/>
                <a:cs typeface="Gulim"/>
              </a:rPr>
              <a:t>것이다</a:t>
            </a:r>
            <a:r>
              <a:rPr sz="950" spc="10" dirty="0">
                <a:latin typeface="맑은 고딕" pitchFamily="50" charset="-127"/>
                <a:cs typeface="Times New Roman"/>
              </a:rPr>
              <a:t>. </a:t>
            </a:r>
            <a:r>
              <a:rPr sz="950" spc="-5" dirty="0">
                <a:latin typeface="맑은 고딕" pitchFamily="50" charset="-127"/>
                <a:cs typeface="Gulim"/>
              </a:rPr>
              <a:t>더군다나 나름 자기관리도 철저해서 동네 </a:t>
            </a:r>
            <a:r>
              <a:rPr sz="950" dirty="0">
                <a:latin typeface="맑은 고딕" pitchFamily="50" charset="-127"/>
                <a:cs typeface="Gulim"/>
              </a:rPr>
              <a:t>어른들 </a:t>
            </a:r>
            <a:r>
              <a:rPr sz="950" spc="-5" dirty="0">
                <a:latin typeface="맑은 고딕" pitchFamily="50" charset="-127"/>
                <a:cs typeface="Gulim"/>
              </a:rPr>
              <a:t>사이에서 </a:t>
            </a:r>
            <a:r>
              <a:rPr sz="950" dirty="0">
                <a:latin typeface="맑은 고딕" pitchFamily="50" charset="-127"/>
                <a:cs typeface="Gulim"/>
              </a:rPr>
              <a:t>평판도 꽤 </a:t>
            </a:r>
            <a:r>
              <a:rPr sz="950" spc="-5" dirty="0">
                <a:latin typeface="맑은 고딕" pitchFamily="50" charset="-127"/>
                <a:cs typeface="Gulim"/>
              </a:rPr>
              <a:t>좋은</a:t>
            </a:r>
            <a:r>
              <a:rPr sz="950" spc="150" dirty="0">
                <a:latin typeface="맑은 고딕" pitchFamily="50" charset="-127"/>
                <a:cs typeface="Gulim"/>
              </a:rPr>
              <a:t> </a:t>
            </a:r>
            <a:r>
              <a:rPr sz="950" spc="10" dirty="0">
                <a:latin typeface="맑은 고딕" pitchFamily="50" charset="-127"/>
                <a:cs typeface="Gulim"/>
              </a:rPr>
              <a:t>편이다</a:t>
            </a:r>
            <a:r>
              <a:rPr sz="950" spc="10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dirty="0">
                <a:latin typeface="맑은 고딕" pitchFamily="50" charset="-127"/>
                <a:cs typeface="Gulim"/>
              </a:rPr>
              <a:t>그런 탓에 남자들에겐 선망의 </a:t>
            </a:r>
            <a:r>
              <a:rPr sz="950" spc="5" dirty="0">
                <a:latin typeface="맑은 고딕" pitchFamily="50" charset="-127"/>
                <a:cs typeface="Gulim"/>
              </a:rPr>
              <a:t>대상이요</a:t>
            </a:r>
            <a:r>
              <a:rPr sz="950" spc="5" dirty="0">
                <a:latin typeface="맑은 고딕" pitchFamily="50" charset="-127"/>
                <a:cs typeface="Times New Roman"/>
              </a:rPr>
              <a:t>, </a:t>
            </a:r>
            <a:r>
              <a:rPr sz="950" dirty="0">
                <a:latin typeface="맑은 고딕" pitchFamily="50" charset="-127"/>
                <a:cs typeface="Gulim"/>
              </a:rPr>
              <a:t>여자들에겐 타도의 대상으로 일찌감치</a:t>
            </a:r>
            <a:r>
              <a:rPr sz="950" spc="25" dirty="0">
                <a:latin typeface="맑은 고딕" pitchFamily="50" charset="-127"/>
                <a:cs typeface="Gulim"/>
              </a:rPr>
              <a:t> </a:t>
            </a:r>
            <a:r>
              <a:rPr sz="950" spc="5" dirty="0" err="1">
                <a:latin typeface="맑은 고딕" pitchFamily="50" charset="-127"/>
                <a:cs typeface="Gulim"/>
              </a:rPr>
              <a:t>자리매김했다</a:t>
            </a:r>
            <a:r>
              <a:rPr sz="950" spc="5" dirty="0" smtClean="0">
                <a:latin typeface="맑은 고딕" pitchFamily="50" charset="-127"/>
                <a:cs typeface="Times New Roman"/>
              </a:rPr>
              <a:t>.</a:t>
            </a:r>
            <a:endParaRPr lang="en-US"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dirty="0" err="1" smtClean="0">
                <a:latin typeface="맑은 고딕" pitchFamily="50" charset="-127"/>
                <a:cs typeface="Gulim"/>
              </a:rPr>
              <a:t>동네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조직원들과는 삶의 노선을 달리하는 탓에 </a:t>
            </a:r>
            <a:r>
              <a:rPr sz="950" spc="175" dirty="0">
                <a:latin typeface="맑은 고딕" pitchFamily="50" charset="-127"/>
                <a:cs typeface="Gulim"/>
              </a:rPr>
              <a:t>‘준회원’정도에만 </a:t>
            </a:r>
            <a:r>
              <a:rPr sz="950" dirty="0">
                <a:latin typeface="맑은 고딕" pitchFamily="50" charset="-127"/>
                <a:cs typeface="Gulim"/>
              </a:rPr>
              <a:t>머물러 있는 그녀지만 필과 진숙만큼은 둘도 </a:t>
            </a:r>
            <a:r>
              <a:rPr sz="950" dirty="0" err="1">
                <a:latin typeface="맑은 고딕" pitchFamily="50" charset="-127"/>
                <a:cs typeface="Gulim"/>
              </a:rPr>
              <a:t>없는</a:t>
            </a:r>
            <a:r>
              <a:rPr sz="950" dirty="0">
                <a:latin typeface="맑은 고딕" pitchFamily="50" charset="-127"/>
                <a:cs typeface="Gulim"/>
              </a:rPr>
              <a:t> </a:t>
            </a:r>
            <a:r>
              <a:rPr sz="950" dirty="0" err="1" smtClean="0">
                <a:latin typeface="맑은 고딕" pitchFamily="50" charset="-127"/>
                <a:cs typeface="Gulim"/>
              </a:rPr>
              <a:t>친구로</a:t>
            </a:r>
            <a:endParaRPr lang="en-US" sz="95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지내고 </a:t>
            </a:r>
            <a:r>
              <a:rPr sz="950" spc="15" dirty="0">
                <a:latin typeface="맑은 고딕" pitchFamily="50" charset="-127"/>
                <a:cs typeface="Gulim"/>
              </a:rPr>
              <a:t>있다</a:t>
            </a:r>
            <a:r>
              <a:rPr sz="950" spc="15" dirty="0">
                <a:latin typeface="맑은 고딕" pitchFamily="50" charset="-127"/>
                <a:cs typeface="Times New Roman"/>
              </a:rPr>
              <a:t>.  </a:t>
            </a:r>
            <a:r>
              <a:rPr sz="950" dirty="0">
                <a:latin typeface="맑은 고딕" pitchFamily="50" charset="-127"/>
                <a:cs typeface="Gulim"/>
              </a:rPr>
              <a:t>필이야 악연이 많아 그렇다 치지만 스타일이 정반대인 선머슴 같은 진숙과는 공교롭게도 초등학교 </a:t>
            </a:r>
            <a:r>
              <a:rPr sz="950" spc="45" dirty="0">
                <a:latin typeface="맑은 고딕" pitchFamily="50" charset="-127"/>
                <a:cs typeface="Times New Roman"/>
              </a:rPr>
              <a:t>3</a:t>
            </a:r>
            <a:r>
              <a:rPr sz="950" spc="45" dirty="0">
                <a:latin typeface="맑은 고딕" pitchFamily="50" charset="-127"/>
                <a:cs typeface="Gulim"/>
              </a:rPr>
              <a:t>학년 </a:t>
            </a:r>
            <a:r>
              <a:rPr sz="950" dirty="0">
                <a:latin typeface="맑은 고딕" pitchFamily="50" charset="-127"/>
                <a:cs typeface="Gulim"/>
              </a:rPr>
              <a:t>전학 온 </a:t>
            </a:r>
            <a:r>
              <a:rPr sz="950" dirty="0" err="1">
                <a:latin typeface="맑은 고딕" pitchFamily="50" charset="-127"/>
                <a:cs typeface="Gulim"/>
              </a:rPr>
              <a:t>이후로</a:t>
            </a:r>
            <a:r>
              <a:rPr sz="950" dirty="0">
                <a:latin typeface="맑은 고딕" pitchFamily="50" charset="-127"/>
                <a:cs typeface="Gulim"/>
              </a:rPr>
              <a:t> </a:t>
            </a:r>
            <a:endParaRPr lang="en-US" sz="95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sz="950" dirty="0" err="1" smtClean="0">
                <a:latin typeface="맑은 고딕" pitchFamily="50" charset="-127"/>
                <a:cs typeface="Gulim"/>
              </a:rPr>
              <a:t>고등학교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졸업 때까지</a:t>
            </a:r>
            <a:r>
              <a:rPr sz="950" spc="-165" dirty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줄  곧 같은 반에 배정되는 놀라운 인연으로 단짝 친구가</a:t>
            </a:r>
            <a:r>
              <a:rPr sz="950" spc="-120" dirty="0">
                <a:latin typeface="맑은 고딕" pitchFamily="50" charset="-127"/>
                <a:cs typeface="Gulim"/>
              </a:rPr>
              <a:t> </a:t>
            </a:r>
            <a:r>
              <a:rPr sz="950" spc="10" dirty="0">
                <a:latin typeface="맑은 고딕" pitchFamily="50" charset="-127"/>
                <a:cs typeface="Gulim"/>
              </a:rPr>
              <a:t>되었다</a:t>
            </a:r>
            <a:r>
              <a:rPr sz="950" spc="10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dirty="0">
                <a:latin typeface="맑은 고딕" pitchFamily="50" charset="-127"/>
                <a:cs typeface="Gulim"/>
              </a:rPr>
              <a:t>그래서 이미 결혼식 부케는 진숙에게 맡겨놓은 </a:t>
            </a:r>
            <a:r>
              <a:rPr sz="950" spc="10" dirty="0">
                <a:latin typeface="맑은 고딕" pitchFamily="50" charset="-127"/>
                <a:cs typeface="Gulim"/>
              </a:rPr>
              <a:t>상태다</a:t>
            </a:r>
            <a:r>
              <a:rPr sz="950" spc="10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다만 독신주의자 진숙이 영 내키지 않아 할</a:t>
            </a:r>
            <a:r>
              <a:rPr sz="950" spc="-20" dirty="0">
                <a:latin typeface="맑은 고딕" pitchFamily="50" charset="-127"/>
                <a:cs typeface="Gulim"/>
              </a:rPr>
              <a:t> </a:t>
            </a:r>
            <a:r>
              <a:rPr sz="950" spc="10" dirty="0" err="1">
                <a:latin typeface="맑은 고딕" pitchFamily="50" charset="-127"/>
                <a:cs typeface="Gulim"/>
              </a:rPr>
              <a:t>뿐이다</a:t>
            </a:r>
            <a:r>
              <a:rPr sz="950" spc="10" dirty="0" smtClean="0">
                <a:latin typeface="맑은 고딕" pitchFamily="50" charset="-127"/>
                <a:cs typeface="Times New Roman"/>
              </a:rPr>
              <a:t>.</a:t>
            </a:r>
            <a:endParaRPr lang="en-US"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dirty="0" err="1" smtClean="0">
                <a:latin typeface="맑은 고딕" pitchFamily="50" charset="-127"/>
                <a:cs typeface="Gulim"/>
              </a:rPr>
              <a:t>어릴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적 화가를</a:t>
            </a:r>
            <a:r>
              <a:rPr sz="950" spc="-25" dirty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꿈꿨지만 </a:t>
            </a:r>
            <a:r>
              <a:rPr sz="950" spc="400" dirty="0">
                <a:latin typeface="맑은 고딕" pitchFamily="50" charset="-127"/>
                <a:cs typeface="Gulim"/>
              </a:rPr>
              <a:t>‘필</a:t>
            </a:r>
            <a:r>
              <a:rPr sz="950" dirty="0">
                <a:latin typeface="맑은 고딕" pitchFamily="50" charset="-127"/>
                <a:cs typeface="Gulim"/>
              </a:rPr>
              <a:t> </a:t>
            </a:r>
            <a:r>
              <a:rPr sz="950" spc="200" dirty="0">
                <a:latin typeface="맑은 고딕" pitchFamily="50" charset="-127"/>
                <a:cs typeface="Gulim"/>
              </a:rPr>
              <a:t>때문에’</a:t>
            </a:r>
            <a:r>
              <a:rPr sz="950" spc="-25" dirty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그</a:t>
            </a:r>
            <a:r>
              <a:rPr sz="950" spc="5" dirty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꿈을 접게</a:t>
            </a:r>
            <a:r>
              <a:rPr sz="950" spc="-25" dirty="0">
                <a:latin typeface="맑은 고딕" pitchFamily="50" charset="-127"/>
                <a:cs typeface="Gulim"/>
              </a:rPr>
              <a:t> </a:t>
            </a:r>
            <a:r>
              <a:rPr sz="950" spc="-20" dirty="0">
                <a:latin typeface="맑은 고딕" pitchFamily="50" charset="-127"/>
                <a:cs typeface="Gulim"/>
              </a:rPr>
              <a:t>됐고,</a:t>
            </a:r>
            <a:r>
              <a:rPr sz="950" spc="10" dirty="0">
                <a:latin typeface="맑은 고딕" pitchFamily="50" charset="-127"/>
                <a:cs typeface="Gulim"/>
              </a:rPr>
              <a:t> </a:t>
            </a:r>
            <a:r>
              <a:rPr sz="950" spc="400" dirty="0">
                <a:latin typeface="맑은 고딕" pitchFamily="50" charset="-127"/>
                <a:cs typeface="Gulim"/>
              </a:rPr>
              <a:t>‘필</a:t>
            </a:r>
            <a:r>
              <a:rPr sz="950" spc="-25" dirty="0">
                <a:latin typeface="맑은 고딕" pitchFamily="50" charset="-127"/>
                <a:cs typeface="Gulim"/>
              </a:rPr>
              <a:t> </a:t>
            </a:r>
            <a:r>
              <a:rPr sz="950" spc="200" dirty="0">
                <a:latin typeface="맑은 고딕" pitchFamily="50" charset="-127"/>
                <a:cs typeface="Gulim"/>
              </a:rPr>
              <a:t>때문에’</a:t>
            </a:r>
            <a:r>
              <a:rPr sz="950" dirty="0">
                <a:latin typeface="맑은 고딕" pitchFamily="50" charset="-127"/>
                <a:cs typeface="Gulim"/>
              </a:rPr>
              <a:t> 경찰서에</a:t>
            </a:r>
            <a:r>
              <a:rPr sz="950" spc="5" dirty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끌려가거나</a:t>
            </a:r>
            <a:r>
              <a:rPr sz="950" spc="-20" dirty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본의 아니게 </a:t>
            </a:r>
            <a:r>
              <a:rPr sz="950" spc="265" dirty="0">
                <a:latin typeface="맑은 고딕" pitchFamily="50" charset="-127"/>
                <a:cs typeface="Gulim"/>
              </a:rPr>
              <a:t>‘걸레’라는</a:t>
            </a:r>
            <a:r>
              <a:rPr sz="950" spc="-20" dirty="0">
                <a:latin typeface="맑은 고딕" pitchFamily="50" charset="-127"/>
                <a:cs typeface="Gulim"/>
              </a:rPr>
              <a:t> </a:t>
            </a:r>
            <a:r>
              <a:rPr sz="950" dirty="0" err="1">
                <a:latin typeface="맑은 고딕" pitchFamily="50" charset="-127"/>
                <a:cs typeface="Gulim"/>
              </a:rPr>
              <a:t>타이틀이</a:t>
            </a:r>
            <a:r>
              <a:rPr sz="950" spc="5" dirty="0">
                <a:latin typeface="맑은 고딕" pitchFamily="50" charset="-127"/>
                <a:cs typeface="Gulim"/>
              </a:rPr>
              <a:t> </a:t>
            </a:r>
            <a:endParaRPr lang="en-US" sz="950" spc="5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sz="950" dirty="0" err="1" smtClean="0">
                <a:latin typeface="맑은 고딕" pitchFamily="50" charset="-127"/>
                <a:cs typeface="Gulim"/>
              </a:rPr>
              <a:t>생기는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등  필로 인한 인생의 우여곡절이 너무도 </a:t>
            </a:r>
            <a:r>
              <a:rPr sz="950" spc="10" dirty="0">
                <a:latin typeface="맑은 고딕" pitchFamily="50" charset="-127"/>
                <a:cs typeface="Gulim"/>
              </a:rPr>
              <a:t>많았다</a:t>
            </a:r>
            <a:r>
              <a:rPr sz="950" spc="10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하지만 필이 왜 그러는지 너무 잘 알고 </a:t>
            </a:r>
            <a:r>
              <a:rPr sz="950" spc="15" dirty="0">
                <a:latin typeface="맑은 고딕" pitchFamily="50" charset="-127"/>
                <a:cs typeface="Gulim"/>
              </a:rPr>
              <a:t>있다</a:t>
            </a:r>
            <a:r>
              <a:rPr sz="950" spc="15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자신을 향한 필의 오랜</a:t>
            </a:r>
            <a:r>
              <a:rPr sz="950" spc="55" dirty="0">
                <a:latin typeface="맑은 고딕" pitchFamily="50" charset="-127"/>
                <a:cs typeface="Gulim"/>
              </a:rPr>
              <a:t> </a:t>
            </a:r>
            <a:r>
              <a:rPr sz="950" spc="15" dirty="0">
                <a:latin typeface="맑은 고딕" pitchFamily="50" charset="-127"/>
                <a:cs typeface="Gulim"/>
              </a:rPr>
              <a:t>사랑</a:t>
            </a:r>
            <a:r>
              <a:rPr sz="950" spc="15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dirty="0">
                <a:latin typeface="맑은 고딕" pitchFamily="50" charset="-127"/>
                <a:cs typeface="Gulim"/>
              </a:rPr>
              <a:t>괜히 툭툭거리고 사사건건 참견하는 필의 삐뚤어진 표현방식에 상당히 피곤하긴 하지만 필의 그 마음만은 싫지</a:t>
            </a:r>
            <a:r>
              <a:rPr sz="950" spc="-135" dirty="0">
                <a:latin typeface="맑은 고딕" pitchFamily="50" charset="-127"/>
                <a:cs typeface="Gulim"/>
              </a:rPr>
              <a:t> </a:t>
            </a:r>
            <a:r>
              <a:rPr sz="950" spc="15" dirty="0">
                <a:latin typeface="맑은 고딕" pitchFamily="50" charset="-127"/>
                <a:cs typeface="Gulim"/>
              </a:rPr>
              <a:t>않다</a:t>
            </a:r>
            <a:r>
              <a:rPr sz="950" spc="15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spc="-5" dirty="0">
                <a:latin typeface="맑은 고딕" pitchFamily="50" charset="-127"/>
                <a:cs typeface="Gulim"/>
              </a:rPr>
              <a:t>수진 또한 가끔씩 필과 사랑에 빠지는 상상을 해보기도 하지만 가진 </a:t>
            </a:r>
            <a:r>
              <a:rPr sz="950" dirty="0">
                <a:latin typeface="맑은 고딕" pitchFamily="50" charset="-127"/>
                <a:cs typeface="Gulim"/>
              </a:rPr>
              <a:t>것 </a:t>
            </a:r>
            <a:r>
              <a:rPr sz="950" spc="-5" dirty="0">
                <a:latin typeface="맑은 고딕" pitchFamily="50" charset="-127"/>
                <a:cs typeface="Gulim"/>
              </a:rPr>
              <a:t>없고 한심한 인생인 필이 여간 부끄러운 </a:t>
            </a:r>
            <a:r>
              <a:rPr sz="950" dirty="0">
                <a:latin typeface="맑은 고딕" pitchFamily="50" charset="-127"/>
                <a:cs typeface="Gulim"/>
              </a:rPr>
              <a:t>것이 </a:t>
            </a:r>
            <a:r>
              <a:rPr sz="950" spc="-5" dirty="0">
                <a:latin typeface="맑은 고딕" pitchFamily="50" charset="-127"/>
                <a:cs typeface="Gulim"/>
              </a:rPr>
              <a:t>아니라 </a:t>
            </a:r>
            <a:r>
              <a:rPr sz="950" spc="-5" dirty="0" err="1">
                <a:latin typeface="맑은 고딕" pitchFamily="50" charset="-127"/>
                <a:cs typeface="Gulim"/>
              </a:rPr>
              <a:t>금세</a:t>
            </a:r>
            <a:r>
              <a:rPr sz="950" spc="-5" dirty="0">
                <a:latin typeface="맑은 고딕" pitchFamily="50" charset="-127"/>
                <a:cs typeface="Gulim"/>
              </a:rPr>
              <a:t> </a:t>
            </a:r>
            <a:endParaRPr lang="en-US" sz="950" spc="-5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sz="950" dirty="0" err="1" smtClean="0">
                <a:latin typeface="맑은 고딕" pitchFamily="50" charset="-127"/>
                <a:cs typeface="Gulim"/>
              </a:rPr>
              <a:t>고개를</a:t>
            </a:r>
            <a:r>
              <a:rPr sz="950" spc="145" dirty="0" smtClean="0">
                <a:latin typeface="맑은 고딕" pitchFamily="50" charset="-127"/>
                <a:cs typeface="Gulim"/>
              </a:rPr>
              <a:t> </a:t>
            </a:r>
            <a:r>
              <a:rPr sz="950" spc="-5" dirty="0" err="1" smtClean="0">
                <a:latin typeface="맑은 고딕" pitchFamily="50" charset="-127"/>
                <a:cs typeface="Gulim"/>
              </a:rPr>
              <a:t>휘저어</a:t>
            </a:r>
            <a:r>
              <a:rPr lang="en-US" sz="950" dirty="0">
                <a:latin typeface="맑은 고딕" pitchFamily="50" charset="-127"/>
                <a:cs typeface="Gulim"/>
              </a:rPr>
              <a:t> </a:t>
            </a:r>
            <a:r>
              <a:rPr sz="950" dirty="0" err="1" smtClean="0">
                <a:latin typeface="맑은 고딕" pitchFamily="50" charset="-127"/>
                <a:cs typeface="Gulim"/>
              </a:rPr>
              <a:t>생각을</a:t>
            </a:r>
            <a:r>
              <a:rPr sz="950" spc="-75" dirty="0" smtClean="0">
                <a:latin typeface="맑은 고딕" pitchFamily="50" charset="-127"/>
                <a:cs typeface="Gulim"/>
              </a:rPr>
              <a:t> </a:t>
            </a:r>
            <a:r>
              <a:rPr sz="950" spc="5" dirty="0">
                <a:latin typeface="맑은 고딕" pitchFamily="50" charset="-127"/>
                <a:cs typeface="Gulim"/>
              </a:rPr>
              <a:t>떨쳐낸다</a:t>
            </a:r>
            <a:r>
              <a:rPr sz="950" spc="5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dirty="0">
                <a:latin typeface="맑은 고딕" pitchFamily="50" charset="-127"/>
                <a:cs typeface="Gulim"/>
              </a:rPr>
              <a:t>사실 필의 목숨을 건 방해공작에도 수진은 은밀하고 꾸준하게 연애를 계속</a:t>
            </a:r>
            <a:r>
              <a:rPr sz="950" spc="-95" dirty="0">
                <a:latin typeface="맑은 고딕" pitchFamily="50" charset="-127"/>
                <a:cs typeface="Gulim"/>
              </a:rPr>
              <a:t> </a:t>
            </a:r>
            <a:r>
              <a:rPr sz="950" spc="5" dirty="0">
                <a:latin typeface="맑은 고딕" pitchFamily="50" charset="-127"/>
                <a:cs typeface="Gulim"/>
              </a:rPr>
              <a:t>해왔었다</a:t>
            </a:r>
            <a:r>
              <a:rPr sz="950" spc="5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dirty="0">
                <a:latin typeface="맑은 고딕" pitchFamily="50" charset="-127"/>
                <a:cs typeface="Gulim"/>
              </a:rPr>
              <a:t>특별히 무언가를 하지 않아도 자신에게 대책 없이 빠져드는 </a:t>
            </a:r>
            <a:r>
              <a:rPr sz="950" spc="10" dirty="0">
                <a:latin typeface="맑은 고딕" pitchFamily="50" charset="-127"/>
                <a:cs typeface="Gulim"/>
              </a:rPr>
              <a:t>남자들</a:t>
            </a:r>
            <a:r>
              <a:rPr sz="950" spc="10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덕분에 수진에게 연애란 백화점에서 쇼핑 정도의</a:t>
            </a:r>
            <a:r>
              <a:rPr sz="950" spc="5" dirty="0">
                <a:latin typeface="맑은 고딕" pitchFamily="50" charset="-127"/>
                <a:cs typeface="Gulim"/>
              </a:rPr>
              <a:t> </a:t>
            </a:r>
            <a:r>
              <a:rPr sz="950" spc="5" dirty="0" err="1">
                <a:latin typeface="맑은 고딕" pitchFamily="50" charset="-127"/>
                <a:cs typeface="Gulim"/>
              </a:rPr>
              <a:t>의미였다</a:t>
            </a:r>
            <a:r>
              <a:rPr sz="950" spc="5" dirty="0" smtClean="0">
                <a:latin typeface="맑은 고딕" pitchFamily="50" charset="-127"/>
                <a:cs typeface="Times New Roman"/>
              </a:rPr>
              <a:t>.</a:t>
            </a:r>
            <a:endParaRPr lang="en-US"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dirty="0" err="1" smtClean="0">
                <a:latin typeface="맑은 고딕" pitchFamily="50" charset="-127"/>
                <a:cs typeface="Gulim"/>
              </a:rPr>
              <a:t>수진의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학창시절 성적은 그다지 좋지</a:t>
            </a:r>
            <a:r>
              <a:rPr sz="950" spc="-125" dirty="0">
                <a:latin typeface="맑은 고딕" pitchFamily="50" charset="-127"/>
                <a:cs typeface="Gulim"/>
              </a:rPr>
              <a:t> </a:t>
            </a:r>
            <a:r>
              <a:rPr sz="950" spc="10" dirty="0">
                <a:latin typeface="맑은 고딕" pitchFamily="50" charset="-127"/>
                <a:cs typeface="Gulim"/>
              </a:rPr>
              <a:t>못했다</a:t>
            </a:r>
            <a:r>
              <a:rPr sz="950" spc="10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 marL="12700" marR="932815">
              <a:lnSpc>
                <a:spcPct val="100000"/>
              </a:lnSpc>
            </a:pPr>
            <a:r>
              <a:rPr sz="950" dirty="0">
                <a:latin typeface="맑은 고딕" pitchFamily="50" charset="-127"/>
                <a:cs typeface="Gulim"/>
              </a:rPr>
              <a:t>때문에 수진의 부모님은 결국 비싼 레슨비를 들여 그녀에게 첼로를 </a:t>
            </a:r>
            <a:r>
              <a:rPr sz="950" spc="5" dirty="0">
                <a:latin typeface="맑은 고딕" pitchFamily="50" charset="-127"/>
                <a:cs typeface="Gulim"/>
              </a:rPr>
              <a:t>가르쳤고</a:t>
            </a:r>
            <a:r>
              <a:rPr sz="950" spc="5" dirty="0">
                <a:latin typeface="맑은 고딕" pitchFamily="50" charset="-127"/>
                <a:cs typeface="Times New Roman"/>
              </a:rPr>
              <a:t>, </a:t>
            </a:r>
            <a:r>
              <a:rPr sz="950" dirty="0">
                <a:latin typeface="맑은 고딕" pitchFamily="50" charset="-127"/>
                <a:cs typeface="Gulim"/>
              </a:rPr>
              <a:t>결국 지금은 동네 음악학원에서 첼로를 가르치고 </a:t>
            </a:r>
            <a:r>
              <a:rPr sz="950" spc="15" dirty="0">
                <a:latin typeface="맑은 고딕" pitchFamily="50" charset="-127"/>
                <a:cs typeface="Gulim"/>
              </a:rPr>
              <a:t>있다</a:t>
            </a:r>
            <a:r>
              <a:rPr sz="950" spc="15" dirty="0">
                <a:latin typeface="맑은 고딕" pitchFamily="50" charset="-127"/>
                <a:cs typeface="Times New Roman"/>
              </a:rPr>
              <a:t>.  </a:t>
            </a:r>
            <a:endParaRPr lang="en-US" sz="950" spc="15" dirty="0" smtClean="0">
              <a:latin typeface="맑은 고딕" pitchFamily="50" charset="-127"/>
              <a:cs typeface="Times New Roman"/>
            </a:endParaRPr>
          </a:p>
          <a:p>
            <a:pPr marL="12700" marR="932815">
              <a:lnSpc>
                <a:spcPct val="100000"/>
              </a:lnSpc>
            </a:pPr>
            <a:r>
              <a:rPr sz="950" dirty="0" err="1" smtClean="0">
                <a:latin typeface="맑은 고딕" pitchFamily="50" charset="-127"/>
                <a:cs typeface="Gulim"/>
              </a:rPr>
              <a:t>그러던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중 동네 떨거지들과는 차원이 다른 스마트함으로 무장한 재현이 첼로학원에 등록하며 둘의 인연이</a:t>
            </a:r>
            <a:r>
              <a:rPr sz="950" spc="-105" dirty="0">
                <a:latin typeface="맑은 고딕" pitchFamily="50" charset="-127"/>
                <a:cs typeface="Gulim"/>
              </a:rPr>
              <a:t> </a:t>
            </a:r>
            <a:r>
              <a:rPr sz="950" spc="5" dirty="0">
                <a:latin typeface="맑은 고딕" pitchFamily="50" charset="-127"/>
                <a:cs typeface="Gulim"/>
              </a:rPr>
              <a:t>시작되었다</a:t>
            </a:r>
            <a:r>
              <a:rPr sz="950" spc="5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spc="-5" dirty="0">
                <a:latin typeface="맑은 고딕" pitchFamily="50" charset="-127"/>
                <a:cs typeface="Gulim"/>
              </a:rPr>
              <a:t>금세 재현의 애정공세에 넘어가 결혼까지 약속하게 </a:t>
            </a:r>
            <a:r>
              <a:rPr sz="950" dirty="0">
                <a:latin typeface="맑은 고딕" pitchFamily="50" charset="-127"/>
                <a:cs typeface="Gulim"/>
              </a:rPr>
              <a:t>된 </a:t>
            </a:r>
            <a:r>
              <a:rPr sz="950" spc="10" dirty="0">
                <a:latin typeface="맑은 고딕" pitchFamily="50" charset="-127"/>
                <a:cs typeface="Gulim"/>
              </a:rPr>
              <a:t>수진</a:t>
            </a:r>
            <a:r>
              <a:rPr sz="950" spc="10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결혼이 </a:t>
            </a:r>
            <a:r>
              <a:rPr sz="950" spc="-5" dirty="0">
                <a:latin typeface="맑은 고딕" pitchFamily="50" charset="-127"/>
                <a:cs typeface="Gulim"/>
              </a:rPr>
              <a:t>얼마 남지 </a:t>
            </a:r>
            <a:r>
              <a:rPr sz="950" dirty="0">
                <a:latin typeface="맑은 고딕" pitchFamily="50" charset="-127"/>
                <a:cs typeface="Gulim"/>
              </a:rPr>
              <a:t>않는 </a:t>
            </a:r>
            <a:r>
              <a:rPr sz="950" spc="-5" dirty="0">
                <a:latin typeface="맑은 고딕" pitchFamily="50" charset="-127"/>
                <a:cs typeface="Gulim"/>
              </a:rPr>
              <a:t>지금 새삼스레 필의 </a:t>
            </a:r>
            <a:r>
              <a:rPr sz="950" spc="95" dirty="0">
                <a:latin typeface="맑은 고딕" pitchFamily="50" charset="-127"/>
                <a:cs typeface="Times New Roman"/>
              </a:rPr>
              <a:t>18</a:t>
            </a:r>
            <a:r>
              <a:rPr sz="950" spc="95" dirty="0">
                <a:latin typeface="맑은 고딕" pitchFamily="50" charset="-127"/>
                <a:cs typeface="Gulim"/>
              </a:rPr>
              <a:t>년 </a:t>
            </a:r>
            <a:r>
              <a:rPr sz="950" spc="-5" dirty="0">
                <a:latin typeface="맑은 고딕" pitchFamily="50" charset="-127"/>
                <a:cs typeface="Gulim"/>
              </a:rPr>
              <a:t>순애보가 </a:t>
            </a:r>
            <a:r>
              <a:rPr sz="950" spc="-5" dirty="0" err="1">
                <a:latin typeface="맑은 고딕" pitchFamily="50" charset="-127"/>
                <a:cs typeface="Gulim"/>
              </a:rPr>
              <a:t>그녀의</a:t>
            </a:r>
            <a:r>
              <a:rPr sz="950" spc="-5" dirty="0">
                <a:latin typeface="맑은 고딕" pitchFamily="50" charset="-127"/>
                <a:cs typeface="Gulim"/>
              </a:rPr>
              <a:t> </a:t>
            </a:r>
            <a:endParaRPr lang="en-US" sz="950" spc="-5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sz="950" spc="-5" dirty="0" err="1" smtClean="0">
                <a:latin typeface="맑은 고딕" pitchFamily="50" charset="-127"/>
                <a:cs typeface="Gulim"/>
              </a:rPr>
              <a:t>마음을</a:t>
            </a:r>
            <a:r>
              <a:rPr sz="950" spc="125" dirty="0" smtClean="0">
                <a:latin typeface="맑은 고딕" pitchFamily="50" charset="-127"/>
                <a:cs typeface="Gulim"/>
              </a:rPr>
              <a:t> </a:t>
            </a:r>
            <a:r>
              <a:rPr sz="950" spc="-5" dirty="0" err="1" smtClean="0">
                <a:latin typeface="맑은 고딕" pitchFamily="50" charset="-127"/>
                <a:cs typeface="Gulim"/>
              </a:rPr>
              <a:t>흔드는지</a:t>
            </a:r>
            <a:r>
              <a:rPr lang="en-US" sz="950" dirty="0">
                <a:latin typeface="맑은 고딕" pitchFamily="50" charset="-127"/>
                <a:cs typeface="Gulim"/>
              </a:rPr>
              <a:t> </a:t>
            </a:r>
            <a:r>
              <a:rPr sz="950" dirty="0" err="1" smtClean="0">
                <a:latin typeface="맑은 고딕" pitchFamily="50" charset="-127"/>
                <a:cs typeface="Gulim"/>
              </a:rPr>
              <a:t>그녀도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알 길이</a:t>
            </a:r>
            <a:r>
              <a:rPr sz="950" spc="-105" dirty="0">
                <a:latin typeface="맑은 고딕" pitchFamily="50" charset="-127"/>
                <a:cs typeface="Gulim"/>
              </a:rPr>
              <a:t> </a:t>
            </a:r>
            <a:r>
              <a:rPr sz="950" spc="15" dirty="0">
                <a:latin typeface="맑은 고딕" pitchFamily="50" charset="-127"/>
                <a:cs typeface="Gulim"/>
              </a:rPr>
              <a:t>없다</a:t>
            </a:r>
            <a:r>
              <a:rPr sz="950" spc="15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41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8" y="976412"/>
            <a:ext cx="1384472" cy="1973632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260432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인물 소개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987773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CAST </a:t>
            </a:r>
            <a:endParaRPr lang="en-US" altLang="ko-KR" sz="1600" b="1" dirty="0"/>
          </a:p>
          <a:p>
            <a:pPr algn="ctr"/>
            <a:r>
              <a:rPr lang="ko-KR" altLang="en-US" sz="1600" b="1" dirty="0" err="1" smtClean="0"/>
              <a:t>정혜성</a:t>
            </a:r>
            <a:r>
              <a:rPr lang="ko-KR" altLang="en-US" sz="1600" b="1" dirty="0" smtClean="0"/>
              <a:t>  </a:t>
            </a:r>
            <a:endParaRPr lang="en-US" altLang="ko-KR" sz="1600" b="1" dirty="0" smtClean="0"/>
          </a:p>
        </p:txBody>
      </p:sp>
      <p:sp>
        <p:nvSpPr>
          <p:cNvPr id="12" name="object 3"/>
          <p:cNvSpPr txBox="1"/>
          <p:nvPr/>
        </p:nvSpPr>
        <p:spPr>
          <a:xfrm>
            <a:off x="1619672" y="977552"/>
            <a:ext cx="9933940" cy="43704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434965">
              <a:lnSpc>
                <a:spcPct val="100000"/>
              </a:lnSpc>
            </a:pPr>
            <a:r>
              <a:rPr lang="ko-KR" altLang="en-US" sz="1000" b="1" spc="-10" dirty="0" err="1" smtClean="0">
                <a:solidFill>
                  <a:srgbClr val="0066FF"/>
                </a:solidFill>
                <a:latin typeface="Malgun Gothic"/>
                <a:cs typeface="Malgun Gothic"/>
              </a:rPr>
              <a:t>오</a:t>
            </a:r>
            <a:r>
              <a:rPr lang="ko-KR" altLang="en-US" sz="1000" b="1" spc="55" dirty="0" err="1" smtClean="0">
                <a:solidFill>
                  <a:srgbClr val="0066FF"/>
                </a:solidFill>
                <a:latin typeface="Malgun Gothic"/>
                <a:cs typeface="Malgun Gothic"/>
              </a:rPr>
              <a:t>진숙</a:t>
            </a:r>
            <a:r>
              <a:rPr lang="en-US" altLang="ko-KR" sz="1000" b="1" spc="55" dirty="0">
                <a:solidFill>
                  <a:srgbClr val="0066FF"/>
                </a:solidFill>
              </a:rPr>
              <a:t>(</a:t>
            </a:r>
            <a:r>
              <a:rPr lang="ko-KR" altLang="en-US" sz="1000" b="1" spc="55" dirty="0">
                <a:solidFill>
                  <a:srgbClr val="0066FF"/>
                </a:solidFill>
                <a:latin typeface="Malgun Gothic"/>
                <a:cs typeface="Malgun Gothic"/>
              </a:rPr>
              <a:t>여</a:t>
            </a:r>
            <a:r>
              <a:rPr lang="en-US" altLang="ko-KR" sz="1000" b="1" spc="55" dirty="0">
                <a:solidFill>
                  <a:srgbClr val="0066FF"/>
                </a:solidFill>
              </a:rPr>
              <a:t>, </a:t>
            </a:r>
            <a:r>
              <a:rPr lang="en-US" altLang="ko-KR" sz="1000" b="1" spc="145" dirty="0">
                <a:solidFill>
                  <a:srgbClr val="0066FF"/>
                </a:solidFill>
              </a:rPr>
              <a:t>28</a:t>
            </a:r>
            <a:r>
              <a:rPr lang="ko-KR" altLang="en-US" sz="1000" b="1" spc="145" dirty="0">
                <a:solidFill>
                  <a:srgbClr val="0066FF"/>
                </a:solidFill>
                <a:latin typeface="Malgun Gothic"/>
                <a:cs typeface="Malgun Gothic"/>
              </a:rPr>
              <a:t>세</a:t>
            </a:r>
            <a:r>
              <a:rPr lang="en-US" altLang="ko-KR" sz="1000" b="1" spc="145" dirty="0">
                <a:solidFill>
                  <a:srgbClr val="0066FF"/>
                </a:solidFill>
              </a:rPr>
              <a:t>) </a:t>
            </a:r>
            <a:r>
              <a:rPr lang="en-US" altLang="ko-KR" sz="1000" b="1" spc="-5" dirty="0">
                <a:solidFill>
                  <a:srgbClr val="0066FF"/>
                </a:solidFill>
              </a:rPr>
              <a:t>: </a:t>
            </a:r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편의점</a:t>
            </a:r>
            <a:r>
              <a:rPr lang="ko-KR" altLang="en-US" sz="1000" b="1" spc="-365" dirty="0">
                <a:solidFill>
                  <a:srgbClr val="0066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000" b="1" spc="-10" dirty="0" err="1">
                <a:solidFill>
                  <a:srgbClr val="0066FF"/>
                </a:solidFill>
                <a:latin typeface="Malgun Gothic"/>
                <a:cs typeface="Malgun Gothic"/>
              </a:rPr>
              <a:t>부점장</a:t>
            </a:r>
            <a:endParaRPr lang="en-US" altLang="ko-KR" sz="950" b="1" spc="215" dirty="0" smtClean="0">
              <a:latin typeface="Malgun Gothic"/>
              <a:cs typeface="Malgun Gothic"/>
            </a:endParaRPr>
          </a:p>
          <a:p>
            <a:pPr marL="12700" marR="5434965">
              <a:lnSpc>
                <a:spcPct val="100000"/>
              </a:lnSpc>
            </a:pPr>
            <a:r>
              <a:rPr lang="ko-KR" altLang="en-US" sz="950" b="1" spc="215" dirty="0" smtClean="0">
                <a:latin typeface="Malgun Gothic"/>
                <a:cs typeface="Malgun Gothic"/>
              </a:rPr>
              <a:t>“</a:t>
            </a:r>
            <a:r>
              <a:rPr lang="ko-KR" altLang="en-US" sz="950" b="1" spc="215" dirty="0">
                <a:latin typeface="Malgun Gothic"/>
                <a:cs typeface="Malgun Gothic"/>
              </a:rPr>
              <a:t>미팅</a:t>
            </a:r>
            <a:r>
              <a:rPr lang="ko-KR" altLang="en-US" sz="950" b="1" spc="-140" dirty="0">
                <a:latin typeface="Malgun Gothic"/>
                <a:cs typeface="Malgun Gothic"/>
              </a:rPr>
              <a:t> </a:t>
            </a:r>
            <a:r>
              <a:rPr lang="ko-KR" altLang="en-US" sz="950" b="1" spc="5" dirty="0">
                <a:latin typeface="Malgun Gothic"/>
                <a:cs typeface="Malgun Gothic"/>
              </a:rPr>
              <a:t>간다고</a:t>
            </a:r>
            <a:r>
              <a:rPr lang="ko-KR" altLang="en-US" sz="950" b="1" spc="-140" dirty="0">
                <a:latin typeface="Malgun Gothic"/>
                <a:cs typeface="Malgun Gothic"/>
              </a:rPr>
              <a:t> </a:t>
            </a:r>
            <a:r>
              <a:rPr lang="ko-KR" altLang="en-US" sz="950" b="1" spc="35" dirty="0">
                <a:latin typeface="Malgun Gothic"/>
                <a:cs typeface="Malgun Gothic"/>
              </a:rPr>
              <a:t>지랄</a:t>
            </a:r>
            <a:r>
              <a:rPr lang="en-US" altLang="ko-KR" sz="950" b="1" spc="35" dirty="0">
                <a:latin typeface="맑은 고딕" pitchFamily="50" charset="-127"/>
                <a:cs typeface="Arial"/>
              </a:rPr>
              <a:t>!</a:t>
            </a:r>
            <a:r>
              <a:rPr lang="ko-KR" altLang="en-US" sz="950" b="1" spc="-50" dirty="0">
                <a:latin typeface="맑은 고딕" pitchFamily="50" charset="-127"/>
                <a:cs typeface="Arial"/>
              </a:rPr>
              <a:t> </a:t>
            </a:r>
            <a:r>
              <a:rPr lang="ko-KR" altLang="en-US" sz="950" b="1" spc="10" dirty="0">
                <a:latin typeface="Malgun Gothic"/>
                <a:cs typeface="Malgun Gothic"/>
              </a:rPr>
              <a:t>맞선</a:t>
            </a:r>
            <a:r>
              <a:rPr lang="ko-KR" altLang="en-US" sz="950" b="1" spc="-114" dirty="0">
                <a:latin typeface="Malgun Gothic"/>
                <a:cs typeface="Malgun Gothic"/>
              </a:rPr>
              <a:t> </a:t>
            </a:r>
            <a:r>
              <a:rPr lang="ko-KR" altLang="en-US" sz="950" b="1" spc="5" dirty="0">
                <a:latin typeface="Malgun Gothic"/>
                <a:cs typeface="Malgun Gothic"/>
              </a:rPr>
              <a:t>본다고</a:t>
            </a:r>
            <a:r>
              <a:rPr lang="ko-KR" altLang="en-US" sz="950" b="1" spc="-114" dirty="0">
                <a:latin typeface="Malgun Gothic"/>
                <a:cs typeface="Malgun Gothic"/>
              </a:rPr>
              <a:t> </a:t>
            </a:r>
            <a:r>
              <a:rPr lang="ko-KR" altLang="en-US" sz="950" b="1" spc="30" dirty="0">
                <a:latin typeface="Malgun Gothic"/>
                <a:cs typeface="Malgun Gothic"/>
              </a:rPr>
              <a:t>지랄</a:t>
            </a:r>
            <a:r>
              <a:rPr lang="en-US" altLang="ko-KR" sz="950" b="1" spc="30" dirty="0">
                <a:latin typeface="맑은 고딕" pitchFamily="50" charset="-127"/>
                <a:cs typeface="Arial"/>
              </a:rPr>
              <a:t>!</a:t>
            </a:r>
            <a:r>
              <a:rPr lang="ko-KR" altLang="en-US" sz="950" b="1" spc="-25" dirty="0">
                <a:latin typeface="맑은 고딕" pitchFamily="50" charset="-127"/>
                <a:cs typeface="Arial"/>
              </a:rPr>
              <a:t> </a:t>
            </a:r>
            <a:r>
              <a:rPr lang="ko-KR" altLang="en-US" sz="950" b="1" spc="10" dirty="0">
                <a:latin typeface="Malgun Gothic"/>
                <a:cs typeface="Malgun Gothic"/>
              </a:rPr>
              <a:t>이젠</a:t>
            </a:r>
            <a:r>
              <a:rPr lang="ko-KR" altLang="en-US" sz="950" b="1" spc="-114" dirty="0">
                <a:latin typeface="Malgun Gothic"/>
                <a:cs typeface="Malgun Gothic"/>
              </a:rPr>
              <a:t> </a:t>
            </a:r>
            <a:r>
              <a:rPr lang="ko-KR" altLang="en-US" sz="950" b="1" spc="-10" dirty="0">
                <a:latin typeface="Malgun Gothic"/>
                <a:cs typeface="Malgun Gothic"/>
              </a:rPr>
              <a:t>결혼한다고</a:t>
            </a:r>
            <a:r>
              <a:rPr lang="ko-KR" altLang="en-US" sz="950" b="1" spc="-140" dirty="0">
                <a:latin typeface="Malgun Gothic"/>
                <a:cs typeface="Malgun Gothic"/>
              </a:rPr>
              <a:t> </a:t>
            </a:r>
            <a:r>
              <a:rPr lang="ko-KR" altLang="en-US" sz="950" b="1" spc="15" dirty="0">
                <a:latin typeface="Malgun Gothic"/>
                <a:cs typeface="Malgun Gothic"/>
              </a:rPr>
              <a:t>지랄이냐</a:t>
            </a:r>
            <a:r>
              <a:rPr lang="en-US" altLang="ko-KR" sz="950" b="1" spc="15" dirty="0">
                <a:latin typeface="맑은 고딕" pitchFamily="50" charset="-127"/>
                <a:cs typeface="Arial"/>
              </a:rPr>
              <a:t>!  </a:t>
            </a:r>
            <a:endParaRPr lang="en-US" altLang="ko-KR" sz="950" b="1" spc="15" dirty="0" smtClean="0">
              <a:latin typeface="맑은 고딕" pitchFamily="50" charset="-127"/>
              <a:cs typeface="Arial"/>
            </a:endParaRPr>
          </a:p>
          <a:p>
            <a:pPr marL="12700" marR="5434965">
              <a:lnSpc>
                <a:spcPct val="100000"/>
              </a:lnSpc>
            </a:pPr>
            <a:r>
              <a:rPr lang="en-US" altLang="ko-KR" sz="950" b="1" spc="55" dirty="0" smtClean="0">
                <a:latin typeface="맑은 고딕" pitchFamily="50" charset="-127"/>
                <a:cs typeface="Arial"/>
              </a:rPr>
              <a:t>18</a:t>
            </a:r>
            <a:r>
              <a:rPr lang="ko-KR" altLang="en-US" sz="950" b="1" spc="55" dirty="0">
                <a:latin typeface="Malgun Gothic"/>
                <a:cs typeface="Malgun Gothic"/>
              </a:rPr>
              <a:t>년</a:t>
            </a:r>
            <a:r>
              <a:rPr lang="ko-KR" altLang="en-US" sz="950" b="1" spc="-300" dirty="0">
                <a:latin typeface="Malgun Gothic"/>
                <a:cs typeface="Malgun Gothic"/>
              </a:rPr>
              <a:t> </a:t>
            </a:r>
            <a:r>
              <a:rPr lang="ko-KR" altLang="en-US" sz="950" b="1" dirty="0">
                <a:latin typeface="Malgun Gothic"/>
                <a:cs typeface="Malgun Gothic"/>
              </a:rPr>
              <a:t>동안 </a:t>
            </a:r>
            <a:r>
              <a:rPr lang="ko-KR" altLang="en-US" sz="950" b="1" spc="20" dirty="0" err="1">
                <a:latin typeface="Malgun Gothic"/>
                <a:cs typeface="Malgun Gothic"/>
              </a:rPr>
              <a:t>뭐했냐</a:t>
            </a:r>
            <a:r>
              <a:rPr lang="en-US" altLang="ko-KR" sz="950" b="1" spc="20" dirty="0">
                <a:latin typeface="맑은 고딕" pitchFamily="50" charset="-127"/>
                <a:cs typeface="Arial"/>
              </a:rPr>
              <a:t>! </a:t>
            </a:r>
            <a:r>
              <a:rPr lang="ko-KR" altLang="en-US" sz="950" b="1" spc="95" dirty="0" err="1">
                <a:latin typeface="Malgun Gothic"/>
                <a:cs typeface="Malgun Gothic"/>
              </a:rPr>
              <a:t>뷰웅신</a:t>
            </a:r>
            <a:r>
              <a:rPr lang="en-US" altLang="ko-KR" sz="950" b="1" spc="95" dirty="0">
                <a:latin typeface="Malgun Gothic"/>
                <a:cs typeface="Malgun Gothic"/>
              </a:rPr>
              <a:t>...”</a:t>
            </a:r>
            <a:endParaRPr lang="ko-KR" altLang="en-US" sz="95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spc="20" dirty="0">
                <a:latin typeface="맑은 고딕" pitchFamily="50" charset="-127"/>
                <a:cs typeface="Gulim"/>
              </a:rPr>
              <a:t>필</a:t>
            </a:r>
            <a:r>
              <a:rPr lang="en-US" altLang="ko-KR" sz="950" spc="2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수진과 함께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한동네에서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쭈욱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같이 살면서 학교도 같이</a:t>
            </a:r>
            <a:r>
              <a:rPr lang="ko-KR" altLang="en-US" sz="950" spc="-1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다녔다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</a:t>
            </a: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dirty="0">
                <a:latin typeface="맑은 고딕" pitchFamily="50" charset="-127"/>
                <a:cs typeface="Gulim"/>
              </a:rPr>
              <a:t>남자같이 털털한 성격 덕분에 온 동네 남자들에게 술친구로 인기가 많지만 절대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여자대접은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못</a:t>
            </a:r>
            <a:r>
              <a:rPr lang="ko-KR" altLang="en-US" sz="950" spc="-12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받는다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</a:t>
            </a: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dirty="0">
                <a:latin typeface="맑은 고딕" pitchFamily="50" charset="-127"/>
                <a:cs typeface="Gulim"/>
              </a:rPr>
              <a:t>그다지 못난 얼굴은 아니지만 </a:t>
            </a:r>
            <a:r>
              <a:rPr lang="ko-KR" altLang="en-US" sz="950" spc="20" dirty="0">
                <a:latin typeface="맑은 고딕" pitchFamily="50" charset="-127"/>
                <a:cs typeface="Gulim"/>
              </a:rPr>
              <a:t>뭐</a:t>
            </a:r>
            <a:r>
              <a:rPr lang="en-US" altLang="ko-KR" sz="950" spc="2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여자로서 잘 안 끌리는 그런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스타일이라나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뭐라나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 </a:t>
            </a:r>
            <a:endParaRPr lang="en-US" altLang="ko-KR" sz="950" spc="1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dirty="0" err="1" smtClean="0">
                <a:latin typeface="맑은 고딕" pitchFamily="50" charset="-127"/>
                <a:cs typeface="Gulim"/>
              </a:rPr>
              <a:t>늘상</a:t>
            </a:r>
            <a:r>
              <a:rPr lang="ko-KR" altLang="en-US" sz="950" dirty="0" smtClean="0">
                <a:latin typeface="맑은 고딕" pitchFamily="50" charset="-127"/>
                <a:cs typeface="Gulim"/>
              </a:rPr>
              <a:t>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제 실속은 못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챙기고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동네 한심한 인생들의 </a:t>
            </a:r>
            <a:r>
              <a:rPr lang="ko-KR" altLang="en-US" sz="950" dirty="0" err="1" smtClean="0">
                <a:latin typeface="맑은 고딕" pitchFamily="50" charset="-127"/>
                <a:cs typeface="Gulim"/>
              </a:rPr>
              <a:t>찌질한</a:t>
            </a:r>
            <a:r>
              <a:rPr lang="ko-KR" altLang="en-US" sz="950" spc="150" dirty="0" smtClean="0">
                <a:latin typeface="맑은 고딕" pitchFamily="50" charset="-127"/>
                <a:cs typeface="Gulim"/>
              </a:rPr>
              <a:t> </a:t>
            </a:r>
            <a:r>
              <a:rPr lang="ko-KR" altLang="en-US" sz="950" dirty="0" smtClean="0">
                <a:latin typeface="맑은 고딕" pitchFamily="50" charset="-127"/>
                <a:cs typeface="Gulim"/>
              </a:rPr>
              <a:t>연애 </a:t>
            </a:r>
            <a:r>
              <a:rPr lang="ko-KR" altLang="en-US" sz="950" spc="-5" dirty="0" smtClean="0">
                <a:latin typeface="맑은 고딕" pitchFamily="50" charset="-127"/>
                <a:cs typeface="Gulim"/>
              </a:rPr>
              <a:t>스토리나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상담해주는 </a:t>
            </a:r>
            <a:r>
              <a:rPr lang="ko-KR" altLang="en-US" sz="950" spc="-5" dirty="0" err="1">
                <a:latin typeface="맑은 고딕" pitchFamily="50" charset="-127"/>
                <a:cs typeface="Gulim"/>
              </a:rPr>
              <a:t>왕엄마</a:t>
            </a:r>
            <a:r>
              <a:rPr lang="ko-KR" altLang="en-US" sz="950" spc="-5" dirty="0">
                <a:latin typeface="맑은 고딕" pitchFamily="50" charset="-127"/>
                <a:cs typeface="Gulim"/>
              </a:rPr>
              <a:t> 역할을 자처 하고</a:t>
            </a:r>
            <a:r>
              <a:rPr lang="ko-KR" altLang="en-US" sz="950" spc="-2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950" spc="10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95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유독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수진과 단짝이라 수진에게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흑심품은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남성들의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주요타겟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</a:t>
            </a:r>
            <a:r>
              <a:rPr lang="en-US" altLang="ko-KR" sz="950" spc="30" dirty="0">
                <a:latin typeface="맑은 고딕" pitchFamily="50" charset="-127"/>
                <a:cs typeface="Times New Roman"/>
              </a:rPr>
              <a:t>1</a:t>
            </a:r>
            <a:r>
              <a:rPr lang="ko-KR" altLang="en-US" sz="950" spc="30" dirty="0">
                <a:latin typeface="맑은 고딕" pitchFamily="50" charset="-127"/>
                <a:cs typeface="Gulim"/>
              </a:rPr>
              <a:t>순위였다</a:t>
            </a:r>
            <a:r>
              <a:rPr lang="en-US" altLang="ko-KR" sz="950" spc="3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한때는 이 남자들이 자신에게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대시하는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것이란 착각에 빠져 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꿈길을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거 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닐었던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순간도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있었다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이거야 말로 대박 중에 </a:t>
            </a:r>
            <a:r>
              <a:rPr lang="ko-KR" altLang="en-US" sz="950" spc="10" dirty="0" err="1">
                <a:latin typeface="맑은 고딕" pitchFamily="50" charset="-127"/>
                <a:cs typeface="Gulim"/>
              </a:rPr>
              <a:t>왕대박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남자가 비처럼 </a:t>
            </a:r>
            <a:r>
              <a:rPr lang="ko-KR" altLang="en-US" sz="950" spc="15" dirty="0">
                <a:latin typeface="맑은 고딕" pitchFamily="50" charset="-127"/>
                <a:cs typeface="Gulim"/>
              </a:rPr>
              <a:t>쏟아지다니</a:t>
            </a:r>
            <a:r>
              <a:rPr lang="en-US" altLang="ko-KR" sz="950" spc="15" dirty="0">
                <a:latin typeface="맑은 고딕" pitchFamily="50" charset="-127"/>
                <a:cs typeface="Times New Roman"/>
              </a:rPr>
              <a:t>!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하지만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소동파의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일장춘몽보다 몇 갑절은 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더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덧없고 쓸쓸한 꿈  에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불과했다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그래서였을까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진숙은 고등학교 때부터 독신주의자가 되기로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결심했다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수시로 남자를 바꿔가며 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만나는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수진이 얄밉기도 했지만 못  난 내 탓이지 잘난 쟤 탓은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아니잖은가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그 이후로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워낙에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남자들에게 퉁명스럽기로 유명해져서 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주요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타겟에서는 제외됐지만 </a:t>
            </a:r>
            <a:r>
              <a:rPr lang="en-US" altLang="ko-KR" sz="950" spc="70" dirty="0">
                <a:latin typeface="맑은 고딕" pitchFamily="50" charset="-127"/>
                <a:cs typeface="Times New Roman"/>
              </a:rPr>
              <a:t>18</a:t>
            </a:r>
            <a:r>
              <a:rPr lang="ko-KR" altLang="en-US" sz="950" spc="70" dirty="0">
                <a:latin typeface="맑은 고딕" pitchFamily="50" charset="-127"/>
                <a:cs typeface="Gulim"/>
              </a:rPr>
              <a:t>년간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한사코</a:t>
            </a:r>
            <a:r>
              <a:rPr lang="ko-KR" altLang="en-US" sz="950" spc="-10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수진  을 향한 마음에 자신을 은근히 이용하는 한 남자가</a:t>
            </a:r>
            <a:r>
              <a:rPr lang="ko-KR" altLang="en-US" sz="950" spc="-13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15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950" spc="15" dirty="0">
                <a:latin typeface="맑은 고딕" pitchFamily="50" charset="-127"/>
                <a:cs typeface="Times New Roman"/>
              </a:rPr>
              <a:t>.</a:t>
            </a: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 marR="441959">
              <a:lnSpc>
                <a:spcPct val="100000"/>
              </a:lnSpc>
            </a:pPr>
            <a:r>
              <a:rPr lang="ko-KR" altLang="en-US" sz="950" spc="20" dirty="0">
                <a:latin typeface="맑은 고딕" pitchFamily="50" charset="-127"/>
                <a:cs typeface="Gulim"/>
              </a:rPr>
              <a:t>저</a:t>
            </a:r>
            <a:r>
              <a:rPr lang="en-US" altLang="ko-KR" sz="950" spc="2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spc="20" dirty="0">
                <a:latin typeface="맑은 고딕" pitchFamily="50" charset="-127"/>
                <a:cs typeface="Gulim"/>
              </a:rPr>
              <a:t>저</a:t>
            </a:r>
            <a:r>
              <a:rPr lang="en-US" altLang="ko-KR" sz="950" spc="2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빌어먹을 </a:t>
            </a:r>
            <a:r>
              <a:rPr lang="ko-KR" altLang="en-US" sz="950" spc="20" dirty="0">
                <a:latin typeface="맑은 고딕" pitchFamily="50" charset="-127"/>
                <a:cs typeface="Gulim"/>
              </a:rPr>
              <a:t>놈</a:t>
            </a:r>
            <a:r>
              <a:rPr lang="en-US" altLang="ko-KR" sz="950" spc="2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필이다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필과 진숙은 사실 이미 볼 거 못 볼 거 다 본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사이다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아주 어렸을 때 이미 여탕에서 조우한 적이 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 marR="441959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있었던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것이다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 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진숙은 기억도 가물가물하지만 필 저 놈은 목욕탕 이야기만 나오면 괜히 이를 드러내며 실실</a:t>
            </a:r>
            <a:r>
              <a:rPr lang="ko-KR" altLang="en-US" sz="950" spc="-12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웃는다</a:t>
            </a:r>
            <a:r>
              <a:rPr lang="en-US" altLang="ko-KR" sz="950" spc="10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950" dirty="0" smtClean="0">
              <a:latin typeface="맑은 고딕" pitchFamily="50" charset="-127"/>
              <a:cs typeface="Times New Roman"/>
            </a:endParaRPr>
          </a:p>
          <a:p>
            <a:pPr marL="12700" marR="441959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동네에서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작은 수퍼마켓을 하시던 부모 밑에서 </a:t>
            </a:r>
            <a:r>
              <a:rPr lang="en-US" altLang="ko-KR" sz="950" spc="45" dirty="0">
                <a:latin typeface="맑은 고딕" pitchFamily="50" charset="-127"/>
                <a:cs typeface="Times New Roman"/>
              </a:rPr>
              <a:t>4</a:t>
            </a:r>
            <a:r>
              <a:rPr lang="ko-KR" altLang="en-US" sz="950" spc="45" dirty="0">
                <a:latin typeface="맑은 고딕" pitchFamily="50" charset="-127"/>
                <a:cs typeface="Gulim"/>
              </a:rPr>
              <a:t>남매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중 맏딸로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자랐다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첫째 특유의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든든함과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어른스러움이 장착되어 </a:t>
            </a:r>
            <a:r>
              <a:rPr lang="ko-KR" altLang="en-US" sz="950" spc="15" dirty="0">
                <a:latin typeface="맑은 고딕" pitchFamily="50" charset="-127"/>
                <a:cs typeface="Gulim"/>
              </a:rPr>
              <a:t>있어</a:t>
            </a:r>
            <a:r>
              <a:rPr lang="en-US" altLang="ko-KR" sz="950" spc="15" dirty="0">
                <a:latin typeface="맑은 고딕" pitchFamily="50" charset="-127"/>
                <a:cs typeface="Times New Roman"/>
              </a:rPr>
              <a:t>, </a:t>
            </a:r>
          </a:p>
          <a:p>
            <a:pPr marL="12700" marR="441959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동네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조직원들 사이  에서 누나이자 엄마 역할을 자처하는 그런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존재다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넉넉한 형편이 아니어서 사교육의 혜택은 못 받고 자랐지만 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 marR="441959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그래도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동네 조직원들 중 전교 석차  </a:t>
            </a:r>
            <a:r>
              <a:rPr lang="en-US" altLang="ko-KR" sz="950" spc="95" dirty="0">
                <a:latin typeface="맑은 고딕" pitchFamily="50" charset="-127"/>
                <a:cs typeface="Times New Roman"/>
              </a:rPr>
              <a:t>10</a:t>
            </a:r>
            <a:r>
              <a:rPr lang="ko-KR" altLang="en-US" sz="950" spc="95" dirty="0">
                <a:latin typeface="맑은 고딕" pitchFamily="50" charset="-127"/>
                <a:cs typeface="Gulim"/>
              </a:rPr>
              <a:t>위 </a:t>
            </a:r>
            <a:r>
              <a:rPr lang="ko-KR" altLang="en-US" sz="950" spc="-5" dirty="0">
                <a:latin typeface="맑은 고딕" pitchFamily="50" charset="-127"/>
                <a:cs typeface="Gulim"/>
              </a:rPr>
              <a:t>안에도 꾸준히 </a:t>
            </a:r>
            <a:r>
              <a:rPr lang="ko-KR" altLang="en-US" sz="950" spc="-5" dirty="0" err="1">
                <a:latin typeface="맑은 고딕" pitchFamily="50" charset="-127"/>
                <a:cs typeface="Gulim"/>
              </a:rPr>
              <a:t>랭크됐던</a:t>
            </a:r>
            <a:r>
              <a:rPr lang="ko-KR" altLang="en-US" sz="950" spc="-5" dirty="0">
                <a:latin typeface="맑은 고딕" pitchFamily="50" charset="-127"/>
                <a:cs typeface="Gulim"/>
              </a:rPr>
              <a:t> 유일한</a:t>
            </a:r>
            <a:r>
              <a:rPr lang="ko-KR" altLang="en-US" sz="950" spc="-11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인물이다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dirty="0">
                <a:latin typeface="맑은 고딕" pitchFamily="50" charset="-127"/>
                <a:cs typeface="Gulim"/>
              </a:rPr>
              <a:t>좋은 대학 갈 수 있었지만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집안형편상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전액장학금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때문에 한 단계 낮은 대학에 입학할 정도로 생각이</a:t>
            </a:r>
            <a:r>
              <a:rPr lang="ko-KR" altLang="en-US" sz="950" spc="-14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15" dirty="0" smtClean="0">
                <a:latin typeface="맑은 고딕" pitchFamily="50" charset="-127"/>
                <a:cs typeface="Gulim"/>
              </a:rPr>
              <a:t>깊다</a:t>
            </a:r>
            <a:r>
              <a:rPr lang="en-US" altLang="ko-KR" sz="950" spc="1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필이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수진과 잘되기를 진심으로 바라고 있어서 필의 요청이 있을 때마다 항상 두 사람을 엮어주려고 무던히도 노력했지만 결정적인 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순간마다</a:t>
            </a:r>
            <a:r>
              <a:rPr lang="ko-KR" altLang="en-US" sz="950" spc="-130" dirty="0" smtClean="0">
                <a:latin typeface="맑은 고딕" pitchFamily="50" charset="-127"/>
                <a:cs typeface="Gulim"/>
              </a:rPr>
              <a:t>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필  이 일을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그르친다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spc="125" dirty="0">
                <a:latin typeface="맑은 고딕" pitchFamily="50" charset="-127"/>
                <a:cs typeface="Gulim"/>
              </a:rPr>
              <a:t>“아씨</a:t>
            </a:r>
            <a:r>
              <a:rPr lang="en-US" altLang="ko-KR" sz="950" spc="125" dirty="0">
                <a:latin typeface="맑은 고딕" pitchFamily="50" charset="-127"/>
                <a:cs typeface="Times New Roman"/>
              </a:rPr>
              <a:t>...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마음은 안 </a:t>
            </a:r>
            <a:r>
              <a:rPr lang="ko-KR" altLang="en-US" sz="950" spc="20" dirty="0">
                <a:latin typeface="맑은 고딕" pitchFamily="50" charset="-127"/>
                <a:cs typeface="Gulim"/>
              </a:rPr>
              <a:t>그런데</a:t>
            </a:r>
            <a:r>
              <a:rPr lang="en-US" altLang="ko-KR" sz="950" spc="20" dirty="0">
                <a:latin typeface="맑은 고딕" pitchFamily="50" charset="-127"/>
                <a:cs typeface="Times New Roman"/>
              </a:rPr>
              <a:t>...</a:t>
            </a:r>
            <a:r>
              <a:rPr lang="ko-KR" altLang="en-US" sz="950" spc="20" dirty="0">
                <a:latin typeface="맑은 고딕" pitchFamily="50" charset="-127"/>
                <a:cs typeface="Gulim"/>
              </a:rPr>
              <a:t>자꾸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말이 </a:t>
            </a:r>
            <a:r>
              <a:rPr lang="ko-KR" altLang="en-US" sz="950" spc="55" dirty="0" err="1">
                <a:latin typeface="맑은 고딕" pitchFamily="50" charset="-127"/>
                <a:cs typeface="Gulim"/>
              </a:rPr>
              <a:t>헛나와서</a:t>
            </a:r>
            <a:r>
              <a:rPr lang="en-US" altLang="ko-KR" sz="950" spc="55" dirty="0">
                <a:latin typeface="맑은 고딕" pitchFamily="50" charset="-127"/>
                <a:cs typeface="Gulim"/>
              </a:rPr>
              <a:t>...”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이런 한심한 변명을 들을 때마다 </a:t>
            </a:r>
            <a:r>
              <a:rPr lang="ko-KR" altLang="en-US" sz="950" spc="150" dirty="0">
                <a:latin typeface="맑은 고딕" pitchFamily="50" charset="-127"/>
                <a:cs typeface="Gulim"/>
              </a:rPr>
              <a:t>“칸트가</a:t>
            </a:r>
            <a:r>
              <a:rPr lang="ko-KR" altLang="en-US" sz="950" spc="-13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그랬다더라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spc="-5" dirty="0">
                <a:latin typeface="맑은 고딕" pitchFamily="50" charset="-127"/>
                <a:cs typeface="Gulim"/>
              </a:rPr>
              <a:t>진실로 사랑에 빠진 남자는 애인 앞에선 고백하는 법을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잊어버린다고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spc="105" dirty="0">
                <a:latin typeface="맑은 고딕" pitchFamily="50" charset="-127"/>
                <a:cs typeface="Gulim"/>
              </a:rPr>
              <a:t>힘내라</a:t>
            </a:r>
            <a:r>
              <a:rPr lang="en-US" altLang="ko-KR" sz="950" spc="105" dirty="0">
                <a:latin typeface="맑은 고딕" pitchFamily="50" charset="-127"/>
                <a:cs typeface="Gulim"/>
              </a:rPr>
              <a:t>.” </a:t>
            </a:r>
            <a:r>
              <a:rPr lang="ko-KR" altLang="en-US" sz="950" spc="-5" dirty="0">
                <a:latin typeface="맑은 고딕" pitchFamily="50" charset="-127"/>
                <a:cs typeface="Gulim"/>
              </a:rPr>
              <a:t>다독여주기도</a:t>
            </a:r>
            <a:r>
              <a:rPr lang="ko-KR" altLang="en-US" sz="950" spc="4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15" dirty="0">
                <a:latin typeface="맑은 고딕" pitchFamily="50" charset="-127"/>
                <a:cs typeface="Gulim"/>
              </a:rPr>
              <a:t>한다</a:t>
            </a:r>
            <a:r>
              <a:rPr lang="en-US" altLang="ko-KR" sz="950" spc="15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95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대학졸업하고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취직하면서 가족들과 함께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이사했지만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이 직장 저 직장 정을 못 붙이고 옮겨 다니다 결국엔 동네 편의점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부점장으로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</a:t>
            </a:r>
            <a:endParaRPr lang="en-US" altLang="ko-KR" sz="950" dirty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spc="75" dirty="0" smtClean="0">
                <a:latin typeface="맑은 고딕" pitchFamily="50" charset="-127"/>
                <a:cs typeface="Gulim"/>
              </a:rPr>
              <a:t>부임</a:t>
            </a:r>
            <a:r>
              <a:rPr lang="en-US" altLang="ko-KR" sz="950" spc="75" dirty="0">
                <a:latin typeface="맑은 고딕" pitchFamily="50" charset="-127"/>
                <a:cs typeface="Times New Roman"/>
              </a:rPr>
              <a:t>(?)</a:t>
            </a:r>
            <a:r>
              <a:rPr lang="ko-KR" altLang="en-US" sz="950" spc="75" dirty="0">
                <a:latin typeface="맑은 고딕" pitchFamily="50" charset="-127"/>
                <a:cs typeface="Gulim"/>
              </a:rPr>
              <a:t>해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왔  </a:t>
            </a:r>
            <a:r>
              <a:rPr lang="ko-KR" altLang="en-US" sz="950" spc="20" dirty="0">
                <a:latin typeface="맑은 고딕" pitchFamily="50" charset="-127"/>
                <a:cs typeface="Gulim"/>
              </a:rPr>
              <a:t>다</a:t>
            </a:r>
            <a:r>
              <a:rPr lang="en-US" altLang="ko-KR" sz="950" spc="2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그것도 가족들은 두고 달랑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혼자서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같이 자란 친구들도 많고 이 동네가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좋아서라지만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35" dirty="0">
                <a:latin typeface="맑은 고딕" pitchFamily="50" charset="-127"/>
                <a:cs typeface="Gulim"/>
              </a:rPr>
              <a:t>글쎄</a:t>
            </a:r>
            <a:r>
              <a:rPr lang="en-US" altLang="ko-KR" sz="950" spc="35" dirty="0">
                <a:latin typeface="맑은 고딕" pitchFamily="50" charset="-127"/>
                <a:cs typeface="Times New Roman"/>
              </a:rPr>
              <a:t>...?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실은 진숙이 다시 </a:t>
            </a:r>
            <a:endParaRPr lang="en-US" altLang="ko-KR" sz="950" dirty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이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지긋지긋한 동네를 찾은 이  유는 아직 진숙도 깨닫지 못하는 누군가를 향한 마음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때문이다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어쨌든 유일하게 고정수입이 있는 </a:t>
            </a:r>
            <a:endParaRPr lang="en-US" altLang="ko-KR" sz="950" dirty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월급쟁이라서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동네 떨거지들에겐 싫은 내색 </a:t>
            </a:r>
            <a:r>
              <a:rPr lang="ko-KR" altLang="en-US" sz="950" dirty="0" smtClean="0">
                <a:latin typeface="맑은 고딕" pitchFamily="50" charset="-127"/>
                <a:cs typeface="Gulim"/>
              </a:rPr>
              <a:t>않고 </a:t>
            </a:r>
            <a:r>
              <a:rPr lang="ko-KR" altLang="en-US" sz="950" spc="-5" dirty="0">
                <a:latin typeface="맑은 고딕" pitchFamily="50" charset="-127"/>
                <a:cs typeface="Gulim"/>
              </a:rPr>
              <a:t>술을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사주는 </a:t>
            </a:r>
            <a:r>
              <a:rPr lang="ko-KR" altLang="en-US" sz="950" spc="-5" dirty="0">
                <a:latin typeface="맑은 고딕" pitchFamily="50" charset="-127"/>
                <a:cs typeface="Gulim"/>
              </a:rPr>
              <a:t>바람에 그녀의 </a:t>
            </a:r>
            <a:r>
              <a:rPr lang="ko-KR" altLang="en-US" sz="950" spc="-5" dirty="0" err="1">
                <a:latin typeface="맑은 고딕" pitchFamily="50" charset="-127"/>
                <a:cs typeface="Gulim"/>
              </a:rPr>
              <a:t>옥탑방은</a:t>
            </a:r>
            <a:r>
              <a:rPr lang="ko-KR" altLang="en-US" sz="950" spc="-5" dirty="0">
                <a:latin typeface="맑은 고딕" pitchFamily="50" charset="-127"/>
                <a:cs typeface="Gulim"/>
              </a:rPr>
              <a:t> 이들의 아지트가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되어버렸다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 </a:t>
            </a:r>
          </a:p>
          <a:p>
            <a:pPr marL="12700">
              <a:lnSpc>
                <a:spcPct val="100000"/>
              </a:lnSpc>
            </a:pPr>
            <a:r>
              <a:rPr lang="ko-KR" altLang="en-US" sz="950" spc="20" dirty="0" smtClean="0">
                <a:latin typeface="맑은 고딕" pitchFamily="50" charset="-127"/>
                <a:cs typeface="Gulim"/>
              </a:rPr>
              <a:t>뭐</a:t>
            </a:r>
            <a:r>
              <a:rPr lang="en-US" altLang="ko-KR" sz="950" spc="2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spc="-5" dirty="0" err="1">
                <a:latin typeface="맑은 고딕" pitchFamily="50" charset="-127"/>
                <a:cs typeface="Gulim"/>
              </a:rPr>
              <a:t>이쯤되면</a:t>
            </a:r>
            <a:r>
              <a:rPr lang="ko-KR" altLang="en-US" sz="950" spc="-5" dirty="0">
                <a:latin typeface="맑은 고딕" pitchFamily="50" charset="-127"/>
                <a:cs typeface="Gulim"/>
              </a:rPr>
              <a:t> 호구라고 생각해도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될 듯 </a:t>
            </a:r>
            <a:r>
              <a:rPr lang="ko-KR" altLang="en-US" sz="950" spc="15" dirty="0">
                <a:latin typeface="맑은 고딕" pitchFamily="50" charset="-127"/>
                <a:cs typeface="Gulim"/>
              </a:rPr>
              <a:t>싶다</a:t>
            </a:r>
            <a:r>
              <a:rPr lang="en-US" altLang="ko-KR" sz="950" spc="1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spc="-5" dirty="0">
                <a:latin typeface="맑은 고딕" pitchFamily="50" charset="-127"/>
                <a:cs typeface="Gulim"/>
              </a:rPr>
              <a:t>수진에게 고백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못하는 </a:t>
            </a:r>
            <a:r>
              <a:rPr lang="ko-KR" altLang="en-US" sz="950" spc="-5" dirty="0">
                <a:latin typeface="맑은 고딕" pitchFamily="50" charset="-127"/>
                <a:cs typeface="Gulim"/>
              </a:rPr>
              <a:t>필을 </a:t>
            </a:r>
            <a:r>
              <a:rPr lang="ko-KR" altLang="en-US" sz="950" dirty="0" smtClean="0">
                <a:latin typeface="맑은 고딕" pitchFamily="50" charset="-127"/>
                <a:cs typeface="Gulim"/>
              </a:rPr>
              <a:t>답답한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놈이라고 힐난하면서도 정작 그녀 자신도 가슴에 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담아둔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사랑을 말하지 못하고</a:t>
            </a:r>
            <a:r>
              <a:rPr lang="ko-KR" altLang="en-US" sz="950" spc="-12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15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950" spc="15" dirty="0" smtClean="0">
                <a:latin typeface="맑은 고딕" pitchFamily="50" charset="-127"/>
                <a:cs typeface="Times New Roman"/>
              </a:rPr>
              <a:t>.</a:t>
            </a:r>
            <a:r>
              <a:rPr lang="ko-KR" altLang="en-US" sz="950" dirty="0" smtClean="0">
                <a:latin typeface="맑은 고딕" pitchFamily="50" charset="-127"/>
                <a:cs typeface="Times New Roman"/>
              </a:rPr>
              <a:t> </a:t>
            </a:r>
            <a:r>
              <a:rPr lang="ko-KR" altLang="en-US" sz="950" dirty="0" smtClean="0">
                <a:latin typeface="맑은 고딕" pitchFamily="50" charset="-127"/>
                <a:cs typeface="Gulim"/>
              </a:rPr>
              <a:t>그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사랑은 아직 아무에게도 들키지</a:t>
            </a:r>
            <a:r>
              <a:rPr lang="ko-KR" altLang="en-US" sz="950" spc="-11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않았다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</a:t>
            </a: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950" dirty="0">
              <a:latin typeface="맑은 고딕" pitchFamily="50" charset="-127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69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8" y="976412"/>
            <a:ext cx="1384472" cy="1973632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260432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인물 소개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987773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CAST </a:t>
            </a:r>
            <a:endParaRPr lang="en-US" altLang="ko-KR" sz="1600" b="1" dirty="0"/>
          </a:p>
          <a:p>
            <a:pPr algn="ctr"/>
            <a:r>
              <a:rPr lang="ko-KR" altLang="en-US" sz="1600" b="1" dirty="0" err="1" smtClean="0"/>
              <a:t>차선우</a:t>
            </a:r>
            <a:r>
              <a:rPr lang="ko-KR" altLang="en-US" sz="1600" b="1" dirty="0" smtClean="0"/>
              <a:t>   </a:t>
            </a:r>
            <a:endParaRPr lang="en-US" altLang="ko-KR" sz="1600" b="1" dirty="0" smtClean="0"/>
          </a:p>
        </p:txBody>
      </p:sp>
      <p:sp>
        <p:nvSpPr>
          <p:cNvPr id="12" name="object 3"/>
          <p:cNvSpPr txBox="1"/>
          <p:nvPr/>
        </p:nvSpPr>
        <p:spPr>
          <a:xfrm>
            <a:off x="1619672" y="977552"/>
            <a:ext cx="9933940" cy="4101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000" b="1" spc="-10" dirty="0" smtClean="0">
                <a:solidFill>
                  <a:srgbClr val="0066FF"/>
                </a:solidFill>
                <a:latin typeface="Malgun Gothic"/>
                <a:cs typeface="Malgun Gothic"/>
              </a:rPr>
              <a:t>이</a:t>
            </a:r>
            <a:r>
              <a:rPr lang="ko-KR" altLang="en-US" sz="1000" b="1" spc="55" dirty="0" smtClean="0">
                <a:solidFill>
                  <a:srgbClr val="0066FF"/>
                </a:solidFill>
                <a:latin typeface="Malgun Gothic"/>
                <a:cs typeface="Malgun Gothic"/>
              </a:rPr>
              <a:t>석태</a:t>
            </a:r>
            <a:r>
              <a:rPr lang="en-US" altLang="ko-KR" sz="1000" b="1" spc="55" dirty="0">
                <a:solidFill>
                  <a:srgbClr val="0066FF"/>
                </a:solidFill>
              </a:rPr>
              <a:t>(</a:t>
            </a:r>
            <a:r>
              <a:rPr lang="ko-KR" altLang="en-US" sz="1000" b="1" spc="55" dirty="0">
                <a:solidFill>
                  <a:srgbClr val="0066FF"/>
                </a:solidFill>
                <a:latin typeface="Malgun Gothic"/>
                <a:cs typeface="Malgun Gothic"/>
              </a:rPr>
              <a:t>남</a:t>
            </a:r>
            <a:r>
              <a:rPr lang="en-US" altLang="ko-KR" sz="1000" b="1" spc="55" dirty="0">
                <a:solidFill>
                  <a:srgbClr val="0066FF"/>
                </a:solidFill>
              </a:rPr>
              <a:t>, </a:t>
            </a:r>
            <a:r>
              <a:rPr lang="en-US" altLang="ko-KR" sz="1000" b="1" spc="145" dirty="0">
                <a:solidFill>
                  <a:srgbClr val="0066FF"/>
                </a:solidFill>
              </a:rPr>
              <a:t>28</a:t>
            </a:r>
            <a:r>
              <a:rPr lang="ko-KR" altLang="en-US" sz="1000" b="1" spc="145" dirty="0">
                <a:solidFill>
                  <a:srgbClr val="0066FF"/>
                </a:solidFill>
                <a:latin typeface="Malgun Gothic"/>
                <a:cs typeface="Malgun Gothic"/>
              </a:rPr>
              <a:t>세</a:t>
            </a:r>
            <a:r>
              <a:rPr lang="en-US" altLang="ko-KR" sz="1000" b="1" spc="145" dirty="0">
                <a:solidFill>
                  <a:srgbClr val="0066FF"/>
                </a:solidFill>
              </a:rPr>
              <a:t>) </a:t>
            </a:r>
            <a:r>
              <a:rPr lang="en-US" altLang="ko-KR" sz="1000" b="1" spc="-5" dirty="0">
                <a:solidFill>
                  <a:srgbClr val="0066FF"/>
                </a:solidFill>
              </a:rPr>
              <a:t>: </a:t>
            </a:r>
            <a:r>
              <a:rPr lang="en-US" altLang="ko-KR" sz="1000" b="1" spc="35" dirty="0">
                <a:solidFill>
                  <a:srgbClr val="0066FF"/>
                </a:solidFill>
              </a:rPr>
              <a:t>6</a:t>
            </a:r>
            <a:r>
              <a:rPr lang="ko-KR" altLang="en-US" sz="1000" b="1" spc="35" dirty="0">
                <a:solidFill>
                  <a:srgbClr val="0066FF"/>
                </a:solidFill>
                <a:latin typeface="Malgun Gothic"/>
                <a:cs typeface="Malgun Gothic"/>
              </a:rPr>
              <a:t>년째</a:t>
            </a:r>
            <a:r>
              <a:rPr lang="ko-KR" altLang="en-US" sz="1000" b="1" spc="-355" dirty="0">
                <a:solidFill>
                  <a:srgbClr val="0066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000" b="1" spc="-10" dirty="0" err="1" smtClean="0">
                <a:solidFill>
                  <a:srgbClr val="0066FF"/>
                </a:solidFill>
                <a:latin typeface="Malgun Gothic"/>
                <a:cs typeface="Malgun Gothic"/>
              </a:rPr>
              <a:t>공시생</a:t>
            </a:r>
            <a:endParaRPr lang="en-US" altLang="ko-KR" sz="1000" b="1" spc="-10" dirty="0" smtClean="0">
              <a:solidFill>
                <a:srgbClr val="0066FF"/>
              </a:solidFill>
              <a:latin typeface="Malgun Gothic"/>
              <a:cs typeface="Malgun Gothic"/>
            </a:endParaRPr>
          </a:p>
          <a:p>
            <a:pPr marL="12700" algn="just">
              <a:lnSpc>
                <a:spcPct val="100000"/>
              </a:lnSpc>
            </a:pPr>
            <a:r>
              <a:rPr lang="ko-KR" altLang="en-US" sz="950" b="1" spc="325" dirty="0">
                <a:latin typeface="Malgun Gothic"/>
                <a:cs typeface="Malgun Gothic"/>
              </a:rPr>
              <a:t>“봉</a:t>
            </a:r>
            <a:r>
              <a:rPr lang="ko-KR" altLang="en-US" sz="950" b="1" spc="-114" dirty="0">
                <a:latin typeface="Malgun Gothic"/>
                <a:cs typeface="Malgun Gothic"/>
              </a:rPr>
              <a:t> </a:t>
            </a:r>
            <a:r>
              <a:rPr lang="ko-KR" altLang="en-US" sz="950" b="1" spc="70" dirty="0">
                <a:latin typeface="Malgun Gothic"/>
                <a:cs typeface="Malgun Gothic"/>
              </a:rPr>
              <a:t>필</a:t>
            </a:r>
            <a:r>
              <a:rPr lang="en-US" altLang="ko-KR" sz="950" b="1" spc="70" dirty="0">
                <a:latin typeface="맑은 고딕" pitchFamily="50" charset="-127"/>
                <a:cs typeface="Arial"/>
              </a:rPr>
              <a:t>!!</a:t>
            </a:r>
            <a:r>
              <a:rPr lang="ko-KR" altLang="en-US" sz="950" b="1" spc="-20" dirty="0">
                <a:latin typeface="맑은 고딕" pitchFamily="50" charset="-127"/>
                <a:cs typeface="Arial"/>
              </a:rPr>
              <a:t> </a:t>
            </a:r>
            <a:r>
              <a:rPr lang="ko-KR" altLang="en-US" sz="950" b="1" spc="10" dirty="0">
                <a:latin typeface="Malgun Gothic"/>
                <a:cs typeface="Malgun Gothic"/>
              </a:rPr>
              <a:t>무슨</a:t>
            </a:r>
            <a:r>
              <a:rPr lang="ko-KR" altLang="en-US" sz="950" b="1" spc="-114" dirty="0">
                <a:latin typeface="Malgun Gothic"/>
                <a:cs typeface="Malgun Gothic"/>
              </a:rPr>
              <a:t> </a:t>
            </a:r>
            <a:r>
              <a:rPr lang="ko-KR" altLang="en-US" sz="950" b="1" spc="10" dirty="0">
                <a:latin typeface="Malgun Gothic"/>
                <a:cs typeface="Malgun Gothic"/>
              </a:rPr>
              <a:t>일이</a:t>
            </a:r>
            <a:r>
              <a:rPr lang="ko-KR" altLang="en-US" sz="950" b="1" spc="-114" dirty="0">
                <a:latin typeface="Malgun Gothic"/>
                <a:cs typeface="Malgun Gothic"/>
              </a:rPr>
              <a:t> </a:t>
            </a:r>
            <a:r>
              <a:rPr lang="ko-KR" altLang="en-US" sz="950" b="1" spc="5" dirty="0">
                <a:latin typeface="Malgun Gothic"/>
                <a:cs typeface="Malgun Gothic"/>
              </a:rPr>
              <a:t>있어서</a:t>
            </a:r>
            <a:r>
              <a:rPr lang="ko-KR" altLang="en-US" sz="950" b="1" spc="-135" dirty="0">
                <a:latin typeface="Malgun Gothic"/>
                <a:cs typeface="Malgun Gothic"/>
              </a:rPr>
              <a:t> </a:t>
            </a:r>
            <a:r>
              <a:rPr lang="ko-KR" altLang="en-US" sz="950" b="1" spc="5" dirty="0">
                <a:latin typeface="Malgun Gothic"/>
                <a:cs typeface="Malgun Gothic"/>
              </a:rPr>
              <a:t>너만은</a:t>
            </a:r>
            <a:r>
              <a:rPr lang="ko-KR" altLang="en-US" sz="950" b="1" spc="-140" dirty="0">
                <a:latin typeface="Malgun Gothic"/>
                <a:cs typeface="Malgun Gothic"/>
              </a:rPr>
              <a:t> </a:t>
            </a:r>
            <a:r>
              <a:rPr lang="ko-KR" altLang="en-US" sz="950" b="1" spc="10" dirty="0">
                <a:latin typeface="Malgun Gothic"/>
                <a:cs typeface="Malgun Gothic"/>
              </a:rPr>
              <a:t>내가</a:t>
            </a:r>
            <a:r>
              <a:rPr lang="ko-KR" altLang="en-US" sz="950" b="1" spc="-114" dirty="0">
                <a:latin typeface="Malgun Gothic"/>
                <a:cs typeface="Malgun Gothic"/>
              </a:rPr>
              <a:t> </a:t>
            </a:r>
            <a:r>
              <a:rPr lang="ko-KR" altLang="en-US" sz="950" b="1" dirty="0">
                <a:latin typeface="Malgun Gothic"/>
                <a:cs typeface="Malgun Gothic"/>
              </a:rPr>
              <a:t>이긴다</a:t>
            </a:r>
            <a:r>
              <a:rPr lang="en-US" altLang="ko-KR" sz="950" b="1" dirty="0">
                <a:latin typeface="맑은 고딕" pitchFamily="50" charset="-127"/>
                <a:cs typeface="Arial"/>
              </a:rPr>
              <a:t>.</a:t>
            </a:r>
            <a:r>
              <a:rPr lang="ko-KR" altLang="en-US" sz="950" b="1" spc="-40" dirty="0">
                <a:latin typeface="맑은 고딕" pitchFamily="50" charset="-127"/>
                <a:cs typeface="Arial"/>
              </a:rPr>
              <a:t> </a:t>
            </a:r>
            <a:r>
              <a:rPr lang="ko-KR" altLang="en-US" sz="950" b="1" spc="10" dirty="0">
                <a:latin typeface="Malgun Gothic"/>
                <a:cs typeface="Malgun Gothic"/>
              </a:rPr>
              <a:t>너만</a:t>
            </a:r>
            <a:r>
              <a:rPr lang="ko-KR" altLang="en-US" sz="950" b="1" spc="-114" dirty="0">
                <a:latin typeface="Malgun Gothic"/>
                <a:cs typeface="Malgun Gothic"/>
              </a:rPr>
              <a:t> </a:t>
            </a:r>
            <a:r>
              <a:rPr lang="ko-KR" altLang="en-US" sz="950" b="1" spc="5" dirty="0">
                <a:latin typeface="Malgun Gothic"/>
                <a:cs typeface="Malgun Gothic"/>
              </a:rPr>
              <a:t>망하면</a:t>
            </a:r>
            <a:r>
              <a:rPr lang="ko-KR" altLang="en-US" sz="950" b="1" spc="-140" dirty="0">
                <a:latin typeface="Malgun Gothic"/>
                <a:cs typeface="Malgun Gothic"/>
              </a:rPr>
              <a:t> </a:t>
            </a:r>
            <a:r>
              <a:rPr lang="ko-KR" altLang="en-US" sz="950" b="1" dirty="0">
                <a:latin typeface="Malgun Gothic"/>
                <a:cs typeface="Malgun Gothic"/>
              </a:rPr>
              <a:t>내</a:t>
            </a:r>
            <a:r>
              <a:rPr lang="ko-KR" altLang="en-US" sz="950" b="1" spc="-70" dirty="0">
                <a:latin typeface="Malgun Gothic"/>
                <a:cs typeface="Malgun Gothic"/>
              </a:rPr>
              <a:t> </a:t>
            </a:r>
            <a:r>
              <a:rPr lang="ko-KR" altLang="en-US" sz="950" b="1" spc="5" dirty="0">
                <a:latin typeface="Malgun Gothic"/>
                <a:cs typeface="Malgun Gothic"/>
              </a:rPr>
              <a:t>인생은</a:t>
            </a:r>
            <a:r>
              <a:rPr lang="ko-KR" altLang="en-US" sz="950" b="1" spc="-140" dirty="0">
                <a:latin typeface="Malgun Gothic"/>
                <a:cs typeface="Malgun Gothic"/>
              </a:rPr>
              <a:t> </a:t>
            </a:r>
            <a:r>
              <a:rPr lang="ko-KR" altLang="en-US" sz="950" b="1" spc="114" dirty="0" err="1">
                <a:latin typeface="Malgun Gothic"/>
                <a:cs typeface="Malgun Gothic"/>
              </a:rPr>
              <a:t>성공이야</a:t>
            </a:r>
            <a:r>
              <a:rPr lang="en-US" altLang="ko-KR" sz="950" b="1" spc="114" dirty="0" smtClean="0">
                <a:latin typeface="Malgun Gothic"/>
                <a:cs typeface="Malgun Gothic"/>
              </a:rPr>
              <a:t>!!”</a:t>
            </a:r>
            <a:endParaRPr lang="en-US" altLang="ko-KR" sz="950" dirty="0" smtClean="0">
              <a:latin typeface="Malgun Gothic"/>
              <a:cs typeface="Malgun Gothic"/>
            </a:endParaRPr>
          </a:p>
          <a:p>
            <a:pPr marL="12700" algn="just">
              <a:lnSpc>
                <a:spcPct val="100000"/>
              </a:lnSpc>
            </a:pP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ko-KR" altLang="en-US" sz="950" spc="-5" dirty="0">
                <a:latin typeface="맑은 고딕" pitchFamily="50" charset="-127"/>
                <a:cs typeface="Gulim"/>
              </a:rPr>
              <a:t>필의 비공식</a:t>
            </a:r>
            <a:r>
              <a:rPr lang="ko-KR" altLang="en-US" sz="950" spc="-7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315" dirty="0">
                <a:latin typeface="맑은 고딕" pitchFamily="50" charset="-127"/>
                <a:cs typeface="Gulim"/>
              </a:rPr>
              <a:t>‘</a:t>
            </a:r>
            <a:r>
              <a:rPr lang="ko-KR" altLang="en-US" sz="950" spc="315" dirty="0" err="1">
                <a:latin typeface="맑은 고딕" pitchFamily="50" charset="-127"/>
                <a:cs typeface="Gulim"/>
              </a:rPr>
              <a:t>빵셔틀</a:t>
            </a:r>
            <a:r>
              <a:rPr lang="ko-KR" altLang="en-US" sz="950" spc="315" dirty="0" smtClean="0">
                <a:latin typeface="맑은 고딕" pitchFamily="50" charset="-127"/>
                <a:cs typeface="Gulim"/>
              </a:rPr>
              <a:t>’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 algn="just">
              <a:lnSpc>
                <a:spcPct val="100000"/>
              </a:lnSpc>
            </a:pPr>
            <a:r>
              <a:rPr lang="ko-KR" altLang="en-US" sz="950" spc="150" dirty="0" smtClean="0">
                <a:latin typeface="맑은 고딕" pitchFamily="50" charset="-127"/>
                <a:cs typeface="Gulim"/>
              </a:rPr>
              <a:t>“</a:t>
            </a:r>
            <a:r>
              <a:rPr lang="ko-KR" altLang="en-US" sz="950" spc="150" dirty="0">
                <a:latin typeface="맑은 고딕" pitchFamily="50" charset="-127"/>
                <a:cs typeface="Gulim"/>
              </a:rPr>
              <a:t>구르는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돌에는 이끼가 끼지 </a:t>
            </a:r>
            <a:r>
              <a:rPr lang="ko-KR" altLang="en-US" sz="950" spc="120" dirty="0" err="1">
                <a:latin typeface="맑은 고딕" pitchFamily="50" charset="-127"/>
                <a:cs typeface="Gulim"/>
              </a:rPr>
              <a:t>않는다”고</a:t>
            </a:r>
            <a:r>
              <a:rPr lang="ko-KR" altLang="en-US" sz="950" spc="12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했던가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하지만 그의 머리는 </a:t>
            </a:r>
            <a:r>
              <a:rPr lang="ko-KR" altLang="en-US" sz="950" spc="265" dirty="0">
                <a:latin typeface="맑은 고딕" pitchFamily="50" charset="-127"/>
                <a:cs typeface="Gulim"/>
              </a:rPr>
              <a:t>‘</a:t>
            </a:r>
            <a:r>
              <a:rPr lang="ko-KR" altLang="en-US" sz="950" spc="265" dirty="0" err="1">
                <a:latin typeface="맑은 고딕" pitchFamily="50" charset="-127"/>
                <a:cs typeface="Gulim"/>
              </a:rPr>
              <a:t>석태’라는</a:t>
            </a:r>
            <a:r>
              <a:rPr lang="ko-KR" altLang="en-US" sz="950" spc="26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이름이 부끄럽지 </a:t>
            </a:r>
            <a:r>
              <a:rPr lang="ko-KR" altLang="en-US" sz="950" spc="15" dirty="0">
                <a:latin typeface="맑은 고딕" pitchFamily="50" charset="-127"/>
                <a:cs typeface="Gulim"/>
              </a:rPr>
              <a:t>않게</a:t>
            </a:r>
            <a:r>
              <a:rPr lang="en-US" altLang="ko-KR" sz="950" spc="1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제대로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굴려보기도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전에 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 algn="just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이미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이끼  낀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돌이었다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동네 대표 돌머리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필에게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마저 멍청하다 놀림 받는 석태는 대학진학 실패 후 무너진 자존심을 지키기 위해 공무원 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 algn="just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준비를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시작했다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 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하지만 </a:t>
            </a:r>
            <a:r>
              <a:rPr lang="en-US" altLang="ko-KR" sz="950" spc="45" dirty="0">
                <a:latin typeface="맑은 고딕" pitchFamily="50" charset="-127"/>
                <a:cs typeface="Times New Roman"/>
              </a:rPr>
              <a:t>6</a:t>
            </a:r>
            <a:r>
              <a:rPr lang="ko-KR" altLang="en-US" sz="950" spc="45" dirty="0">
                <a:latin typeface="맑은 고딕" pitchFamily="50" charset="-127"/>
                <a:cs typeface="Gulim"/>
              </a:rPr>
              <a:t>년째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주구장창 그 </a:t>
            </a:r>
            <a:r>
              <a:rPr lang="ko-KR" altLang="en-US" sz="950" spc="320" dirty="0">
                <a:latin typeface="맑은 고딕" pitchFamily="50" charset="-127"/>
                <a:cs typeface="Gulim"/>
              </a:rPr>
              <a:t>‘</a:t>
            </a:r>
            <a:r>
              <a:rPr lang="ko-KR" altLang="en-US" sz="950" spc="320" dirty="0" err="1">
                <a:latin typeface="맑은 고딕" pitchFamily="50" charset="-127"/>
                <a:cs typeface="Gulim"/>
              </a:rPr>
              <a:t>준비’만</a:t>
            </a:r>
            <a:r>
              <a:rPr lang="ko-KR" altLang="en-US" sz="950" spc="-16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하며 스스로 돌머리임을 인증하고 </a:t>
            </a:r>
            <a:r>
              <a:rPr lang="ko-KR" altLang="en-US" sz="950" spc="15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950" spc="15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950" dirty="0" smtClean="0">
              <a:latin typeface="맑은 고딕" pitchFamily="50" charset="-127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endParaRPr lang="en-US" altLang="ko-KR" sz="950" dirty="0">
              <a:latin typeface="맑은 고딕" pitchFamily="50" charset="-127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ko-KR" altLang="en-US" sz="950" dirty="0" err="1" smtClean="0">
                <a:latin typeface="맑은 고딕" pitchFamily="50" charset="-127"/>
                <a:cs typeface="Gulim"/>
              </a:rPr>
              <a:t>봉필과는</a:t>
            </a:r>
            <a:r>
              <a:rPr lang="ko-KR" altLang="en-US" sz="950" dirty="0" smtClean="0">
                <a:latin typeface="맑은 고딕" pitchFamily="50" charset="-127"/>
                <a:cs typeface="Gulim"/>
              </a:rPr>
              <a:t>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같은 병원에서 태어나 평생을 함께 해온 죽마고우이자</a:t>
            </a:r>
            <a:r>
              <a:rPr lang="ko-KR" altLang="en-US" sz="950" spc="-9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최측근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</a:t>
            </a: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 marR="17145" algn="just">
              <a:lnSpc>
                <a:spcPct val="100000"/>
              </a:lnSpc>
            </a:pPr>
            <a:r>
              <a:rPr lang="ko-KR" altLang="en-US" sz="950" dirty="0">
                <a:latin typeface="맑은 고딕" pitchFamily="50" charset="-127"/>
                <a:cs typeface="Gulim"/>
              </a:rPr>
              <a:t>하지만 필과는 달리 석태에게 필은 그리 달가운 존재가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아니다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어릴 </a:t>
            </a:r>
            <a:r>
              <a:rPr lang="ko-KR" altLang="en-US" sz="950" spc="20" dirty="0">
                <a:latin typeface="맑은 고딕" pitchFamily="50" charset="-127"/>
                <a:cs typeface="Gulim"/>
              </a:rPr>
              <a:t>적</a:t>
            </a:r>
            <a:r>
              <a:rPr lang="en-US" altLang="ko-KR" sz="950" spc="2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남들보다 반 박자 느린 몸놀림과 두 박자는 더 느린 센스로 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 marR="17145" algn="just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친구들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사이에  서 따돌림을 당했을 </a:t>
            </a:r>
            <a:r>
              <a:rPr lang="ko-KR" altLang="en-US" sz="950" spc="20" dirty="0">
                <a:latin typeface="맑은 고딕" pitchFamily="50" charset="-127"/>
                <a:cs typeface="Gulim"/>
              </a:rPr>
              <a:t>때</a:t>
            </a:r>
            <a:r>
              <a:rPr lang="en-US" altLang="ko-KR" sz="950" spc="2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필이 나타나 석태를 괴롭히는 악당들을 모두 물리치고 석태를 친구로서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받아주었다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 </a:t>
            </a:r>
            <a:endParaRPr lang="en-US" altLang="ko-KR" sz="950" spc="5" dirty="0" smtClean="0">
              <a:latin typeface="맑은 고딕" pitchFamily="50" charset="-127"/>
              <a:cs typeface="Times New Roman"/>
            </a:endParaRPr>
          </a:p>
          <a:p>
            <a:pPr marL="12700" marR="17145" algn="just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마치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히어로물의 한 장면 같았던 필과  의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첫만남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하지만 필이 석태에게 좋은 친구였던 날은 단지 그날</a:t>
            </a:r>
            <a:r>
              <a:rPr lang="ko-KR" altLang="en-US" sz="950" spc="-1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5" dirty="0" err="1">
                <a:latin typeface="맑은 고딕" pitchFamily="50" charset="-127"/>
                <a:cs typeface="Gulim"/>
              </a:rPr>
              <a:t>하루뿐이었다</a:t>
            </a:r>
            <a:r>
              <a:rPr lang="en-US" altLang="ko-KR" sz="950" spc="5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950" dirty="0" smtClean="0">
              <a:latin typeface="맑은 고딕" pitchFamily="50" charset="-127"/>
              <a:cs typeface="Times New Roman"/>
            </a:endParaRPr>
          </a:p>
          <a:p>
            <a:pPr marL="12700" marR="17145" algn="just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그날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이후 상전이 하인 부리듯 본격적으로 자신을 </a:t>
            </a:r>
            <a:r>
              <a:rPr lang="ko-KR" altLang="en-US" sz="950" spc="320" dirty="0">
                <a:latin typeface="맑은 고딕" pitchFamily="50" charset="-127"/>
                <a:cs typeface="Gulim"/>
              </a:rPr>
              <a:t>‘</a:t>
            </a:r>
            <a:r>
              <a:rPr lang="ko-KR" altLang="en-US" sz="950" spc="320" dirty="0" err="1">
                <a:latin typeface="맑은 고딕" pitchFamily="50" charset="-127"/>
                <a:cs typeface="Gulim"/>
              </a:rPr>
              <a:t>빵셔틀</a:t>
            </a:r>
            <a:r>
              <a:rPr lang="ko-KR" altLang="en-US" sz="950" spc="320" dirty="0">
                <a:latin typeface="맑은 고딕" pitchFamily="50" charset="-127"/>
                <a:cs typeface="Gulim"/>
              </a:rPr>
              <a:t>’</a:t>
            </a:r>
            <a:r>
              <a:rPr lang="ko-KR" altLang="en-US" sz="950" spc="-13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취급하는 필을 보며 석태는 차라리 왕따일 때가 행복했다며 수많은 밤을 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 marR="17145" algn="just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눈물로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지  </a:t>
            </a:r>
            <a:r>
              <a:rPr lang="ko-KR" altLang="en-US" sz="950" spc="20" dirty="0">
                <a:latin typeface="맑은 고딕" pitchFamily="50" charset="-127"/>
                <a:cs typeface="Gulim"/>
              </a:rPr>
              <a:t>새웠는데</a:t>
            </a:r>
            <a:r>
              <a:rPr lang="en-US" altLang="ko-KR" sz="950" spc="20" dirty="0">
                <a:latin typeface="맑은 고딕" pitchFamily="50" charset="-127"/>
                <a:cs typeface="Times New Roman"/>
              </a:rPr>
              <a:t>...</a:t>
            </a:r>
            <a:r>
              <a:rPr lang="ko-KR" altLang="en-US" sz="950" spc="-10" dirty="0">
                <a:latin typeface="맑은 고딕" pitchFamily="50" charset="-127"/>
                <a:cs typeface="Times New Roman"/>
              </a:rPr>
              <a:t> </a:t>
            </a:r>
            <a:r>
              <a:rPr lang="ko-KR" altLang="en-US" sz="950" dirty="0" smtClean="0">
                <a:latin typeface="맑은 고딕" pitchFamily="50" charset="-127"/>
                <a:cs typeface="Gulim"/>
              </a:rPr>
              <a:t>하지만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석태가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필에게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벗어날 수 없었던 이유가 </a:t>
            </a:r>
            <a:r>
              <a:rPr lang="ko-KR" altLang="en-US" sz="950" spc="15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950" spc="1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하필이면 아버지가 집배원으로 일하시는 우체국에 국장이 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 marR="17145" algn="just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필의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아버지였기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때문이다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 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석태는 어린 마음에도 갸륵하게 가정의 평화를 위해 자신을 희생하겠다며 기꺼이 필의 친애하는 </a:t>
            </a:r>
            <a:r>
              <a:rPr lang="ko-KR" altLang="en-US" sz="950" dirty="0" err="1" smtClean="0">
                <a:latin typeface="맑은 고딕" pitchFamily="50" charset="-127"/>
                <a:cs typeface="Gulim"/>
              </a:rPr>
              <a:t>빵셔틀이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 marR="17145" algn="just">
              <a:lnSpc>
                <a:spcPct val="100000"/>
              </a:lnSpc>
            </a:pPr>
            <a:r>
              <a:rPr lang="ko-KR" altLang="en-US" sz="950" spc="10" dirty="0" smtClean="0">
                <a:latin typeface="맑은 고딕" pitchFamily="50" charset="-127"/>
                <a:cs typeface="Gulim"/>
              </a:rPr>
              <a:t>되었다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그날이 있기</a:t>
            </a:r>
            <a:r>
              <a:rPr lang="ko-KR" altLang="en-US" sz="950" spc="-4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25" dirty="0">
                <a:latin typeface="맑은 고딕" pitchFamily="50" charset="-127"/>
                <a:cs typeface="Gulim"/>
              </a:rPr>
              <a:t>전까지는</a:t>
            </a:r>
            <a:r>
              <a:rPr lang="en-US" altLang="ko-KR" sz="950" spc="25" dirty="0" smtClean="0">
                <a:latin typeface="맑은 고딕" pitchFamily="50" charset="-127"/>
                <a:cs typeface="Times New Roman"/>
              </a:rPr>
              <a:t>..</a:t>
            </a:r>
          </a:p>
          <a:p>
            <a:pPr marL="12700" marR="17145" algn="just">
              <a:lnSpc>
                <a:spcPct val="100000"/>
              </a:lnSpc>
            </a:pPr>
            <a:r>
              <a:rPr lang="ko-KR" altLang="en-US" sz="950" spc="160" dirty="0" smtClean="0">
                <a:latin typeface="맑은 고딕" pitchFamily="50" charset="-127"/>
                <a:cs typeface="Gulim"/>
              </a:rPr>
              <a:t>“</a:t>
            </a:r>
            <a:r>
              <a:rPr lang="ko-KR" altLang="en-US" sz="950" spc="160" dirty="0">
                <a:latin typeface="맑은 고딕" pitchFamily="50" charset="-127"/>
                <a:cs typeface="Gulim"/>
              </a:rPr>
              <a:t>필아</a:t>
            </a:r>
            <a:r>
              <a:rPr lang="en-US" altLang="ko-KR" sz="950" spc="16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나 사실 수진이 </a:t>
            </a:r>
            <a:r>
              <a:rPr lang="ko-KR" altLang="en-US" sz="950" spc="10" dirty="0">
                <a:latin typeface="맑은 고딕" pitchFamily="50" charset="-127"/>
                <a:cs typeface="Gulim"/>
              </a:rPr>
              <a:t>좋아한다</a:t>
            </a:r>
            <a:r>
              <a:rPr lang="en-US" altLang="ko-KR" sz="950" spc="10" dirty="0">
                <a:latin typeface="맑은 고딕" pitchFamily="50" charset="-127"/>
                <a:cs typeface="Times New Roman"/>
              </a:rPr>
              <a:t>?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근데 이건 </a:t>
            </a:r>
            <a:r>
              <a:rPr lang="ko-KR" altLang="en-US" sz="950" spc="90" dirty="0">
                <a:latin typeface="맑은 고딕" pitchFamily="50" charset="-127"/>
                <a:cs typeface="Gulim"/>
              </a:rPr>
              <a:t>비밀이다</a:t>
            </a:r>
            <a:r>
              <a:rPr lang="en-US" altLang="ko-KR" sz="950" spc="90" dirty="0">
                <a:latin typeface="맑은 고딕" pitchFamily="50" charset="-127"/>
                <a:cs typeface="Gulim"/>
              </a:rPr>
              <a:t>.”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석태는 남몰래 품고 있던 수진에 대한 연정을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필에게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조심스럽게</a:t>
            </a:r>
            <a:r>
              <a:rPr lang="ko-KR" altLang="en-US" sz="950" spc="-14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털어놓았다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ko-KR" altLang="en-US" sz="950" spc="-5" dirty="0">
                <a:latin typeface="맑은 고딕" pitchFamily="50" charset="-127"/>
                <a:cs typeface="Gulim"/>
              </a:rPr>
              <a:t>그래도 필이 자신의 유일한 친구라고 생각했기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때문이었다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하지만 </a:t>
            </a:r>
            <a:r>
              <a:rPr lang="ko-KR" altLang="en-US" sz="950" spc="-5" dirty="0">
                <a:latin typeface="맑은 고딕" pitchFamily="50" charset="-127"/>
                <a:cs typeface="Gulim"/>
              </a:rPr>
              <a:t>이는 석태의 순진했던</a:t>
            </a:r>
            <a:r>
              <a:rPr lang="ko-KR" altLang="en-US" sz="950" spc="12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착각이었다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 marR="1294765">
              <a:lnSpc>
                <a:spcPct val="100000"/>
              </a:lnSpc>
            </a:pPr>
            <a:r>
              <a:rPr lang="ko-KR" altLang="en-US" sz="950" dirty="0">
                <a:latin typeface="맑은 고딕" pitchFamily="50" charset="-127"/>
                <a:cs typeface="Gulim"/>
              </a:rPr>
              <a:t>그날 </a:t>
            </a:r>
            <a:r>
              <a:rPr lang="ko-KR" altLang="en-US" sz="950" spc="20" dirty="0">
                <a:latin typeface="맑은 고딕" pitchFamily="50" charset="-127"/>
                <a:cs typeface="Gulim"/>
              </a:rPr>
              <a:t>밤</a:t>
            </a:r>
            <a:r>
              <a:rPr lang="en-US" altLang="ko-KR" sz="950" spc="2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동네 놀이터에서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필에게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곤죽이 되도록 얻어맞은 석태는 뒤늦게 </a:t>
            </a:r>
            <a:r>
              <a:rPr lang="ko-KR" altLang="en-US" sz="950" spc="-15" dirty="0">
                <a:latin typeface="맑은 고딕" pitchFamily="50" charset="-127"/>
                <a:cs typeface="Gulim"/>
              </a:rPr>
              <a:t>깨달았다</a:t>
            </a:r>
            <a:r>
              <a:rPr lang="en-US" altLang="ko-KR" sz="950" spc="-15" dirty="0">
                <a:latin typeface="맑은 고딕" pitchFamily="50" charset="-127"/>
                <a:cs typeface="Gulim"/>
              </a:rPr>
              <a:t>. </a:t>
            </a:r>
            <a:r>
              <a:rPr lang="ko-KR" altLang="en-US" sz="950" spc="160" dirty="0">
                <a:latin typeface="맑은 고딕" pitchFamily="50" charset="-127"/>
                <a:cs typeface="Gulim"/>
              </a:rPr>
              <a:t>‘그래</a:t>
            </a:r>
            <a:r>
              <a:rPr lang="en-US" altLang="ko-KR" sz="950" spc="160" dirty="0">
                <a:latin typeface="맑은 고딕" pitchFamily="50" charset="-127"/>
                <a:cs typeface="Times New Roman"/>
              </a:rPr>
              <a:t>...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이놈도 수진이를 </a:t>
            </a:r>
            <a:r>
              <a:rPr lang="ko-KR" altLang="en-US" sz="950" spc="110" dirty="0">
                <a:latin typeface="맑은 고딕" pitchFamily="50" charset="-127"/>
                <a:cs typeface="Gulim"/>
              </a:rPr>
              <a:t>좋아하는구나</a:t>
            </a:r>
            <a:r>
              <a:rPr lang="en-US" altLang="ko-KR" sz="950" spc="110" dirty="0">
                <a:latin typeface="맑은 고딕" pitchFamily="50" charset="-127"/>
                <a:cs typeface="Gulim"/>
              </a:rPr>
              <a:t>!’  </a:t>
            </a:r>
            <a:endParaRPr lang="en-US" altLang="ko-KR" sz="950" spc="110" dirty="0" smtClean="0">
              <a:latin typeface="맑은 고딕" pitchFamily="50" charset="-127"/>
              <a:cs typeface="Gulim"/>
            </a:endParaRPr>
          </a:p>
          <a:p>
            <a:pPr marL="12700" marR="1294765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그리고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가슴 깊은 곳에서 부글부글 끓어오르는 필에 대한 </a:t>
            </a:r>
            <a:r>
              <a:rPr lang="ko-KR" altLang="en-US" sz="950" spc="-20" dirty="0">
                <a:latin typeface="맑은 고딕" pitchFamily="50" charset="-127"/>
                <a:cs typeface="Gulim"/>
              </a:rPr>
              <a:t>분노</a:t>
            </a:r>
            <a:r>
              <a:rPr lang="en-US" altLang="ko-KR" sz="950" spc="-20" dirty="0">
                <a:latin typeface="맑은 고딕" pitchFamily="50" charset="-127"/>
                <a:cs typeface="Gulim"/>
              </a:rPr>
              <a:t>. </a:t>
            </a:r>
            <a:r>
              <a:rPr lang="ko-KR" altLang="en-US" sz="950" spc="210" dirty="0">
                <a:latin typeface="맑은 고딕" pitchFamily="50" charset="-127"/>
                <a:cs typeface="Gulim"/>
              </a:rPr>
              <a:t>‘</a:t>
            </a:r>
            <a:r>
              <a:rPr lang="ko-KR" altLang="en-US" sz="950" spc="210" dirty="0" err="1">
                <a:latin typeface="맑은 고딕" pitchFamily="50" charset="-127"/>
                <a:cs typeface="Gulim"/>
              </a:rPr>
              <a:t>봉필</a:t>
            </a:r>
            <a:r>
              <a:rPr lang="en-US" altLang="ko-KR" sz="950" spc="2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널</a:t>
            </a:r>
            <a:r>
              <a:rPr lang="ko-KR" altLang="en-US" sz="950" spc="-18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110" dirty="0" err="1">
                <a:latin typeface="맑은 고딕" pitchFamily="50" charset="-127"/>
                <a:cs typeface="Gulim"/>
              </a:rPr>
              <a:t>부셔버리겠어</a:t>
            </a:r>
            <a:r>
              <a:rPr lang="en-US" altLang="ko-KR" sz="950" spc="110" dirty="0" smtClean="0">
                <a:latin typeface="맑은 고딕" pitchFamily="50" charset="-127"/>
                <a:cs typeface="Gulim"/>
              </a:rPr>
              <a:t>!!’</a:t>
            </a:r>
            <a:endParaRPr lang="en-US" altLang="ko-KR" sz="950" dirty="0" smtClean="0">
              <a:latin typeface="맑은 고딕" pitchFamily="50" charset="-127"/>
              <a:cs typeface="Gulim"/>
            </a:endParaRPr>
          </a:p>
          <a:p>
            <a:pPr marL="12700" marR="1294765">
              <a:lnSpc>
                <a:spcPct val="100000"/>
              </a:lnSpc>
            </a:pPr>
            <a:endParaRPr lang="en-US" altLang="ko-KR" sz="950" spc="-5" dirty="0">
              <a:latin typeface="맑은 고딕" pitchFamily="50" charset="-127"/>
              <a:cs typeface="Gulim"/>
            </a:endParaRPr>
          </a:p>
          <a:p>
            <a:pPr marL="12700" marR="1294765">
              <a:lnSpc>
                <a:spcPct val="100000"/>
              </a:lnSpc>
            </a:pPr>
            <a:r>
              <a:rPr lang="ko-KR" altLang="en-US" sz="950" spc="-5" dirty="0" smtClean="0">
                <a:latin typeface="맑은 고딕" pitchFamily="50" charset="-127"/>
                <a:cs typeface="Gulim"/>
              </a:rPr>
              <a:t>그날 </a:t>
            </a:r>
            <a:r>
              <a:rPr lang="ko-KR" altLang="en-US" sz="950" spc="-5" dirty="0">
                <a:latin typeface="맑은 고딕" pitchFamily="50" charset="-127"/>
                <a:cs typeface="Gulim"/>
              </a:rPr>
              <a:t>이후 수진을 떠올리기만 해도 욱신거리는 </a:t>
            </a:r>
            <a:r>
              <a:rPr lang="ko-KR" altLang="en-US" sz="950" spc="-5" dirty="0" err="1">
                <a:latin typeface="맑은 고딕" pitchFamily="50" charset="-127"/>
                <a:cs typeface="Gulim"/>
              </a:rPr>
              <a:t>눈탱이</a:t>
            </a:r>
            <a:r>
              <a:rPr lang="ko-KR" altLang="en-US" sz="950" spc="-5" dirty="0">
                <a:latin typeface="맑은 고딕" pitchFamily="50" charset="-127"/>
                <a:cs typeface="Gulim"/>
              </a:rPr>
              <a:t> 탓에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차선책인 </a:t>
            </a:r>
            <a:r>
              <a:rPr lang="ko-KR" altLang="en-US" sz="950" spc="-5" dirty="0">
                <a:latin typeface="맑은 고딕" pitchFamily="50" charset="-127"/>
                <a:cs typeface="Gulim"/>
              </a:rPr>
              <a:t>진숙에게 자연스레 마음이 가기</a:t>
            </a:r>
            <a:r>
              <a:rPr lang="ko-KR" altLang="en-US" sz="950" spc="8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시작했다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ko-KR" altLang="en-US" sz="950" dirty="0">
                <a:latin typeface="맑은 고딕" pitchFamily="50" charset="-127"/>
                <a:cs typeface="Gulim"/>
              </a:rPr>
              <a:t>하지만 석태는 여전히 그날의 치욕을 잊지 않고 막걸리의 숙취처럼 은밀하고 끈질기게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필에게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복수를</a:t>
            </a:r>
            <a:r>
              <a:rPr lang="ko-KR" altLang="en-US" sz="950" spc="-10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진행했다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 marR="1706880">
              <a:lnSpc>
                <a:spcPct val="100000"/>
              </a:lnSpc>
            </a:pPr>
            <a:r>
              <a:rPr lang="ko-KR" altLang="en-US" sz="950" dirty="0">
                <a:latin typeface="맑은 고딕" pitchFamily="50" charset="-127"/>
                <a:cs typeface="Gulim"/>
              </a:rPr>
              <a:t>필의 </a:t>
            </a:r>
            <a:r>
              <a:rPr lang="ko-KR" altLang="en-US" sz="950" spc="5" dirty="0" err="1">
                <a:latin typeface="맑은 고딕" pitchFamily="50" charset="-127"/>
                <a:cs typeface="Gulim"/>
              </a:rPr>
              <a:t>수능전날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시험 잘 보라고 </a:t>
            </a:r>
            <a:r>
              <a:rPr lang="ko-KR" altLang="en-US" sz="950" spc="265" dirty="0">
                <a:latin typeface="맑은 고딕" pitchFamily="50" charset="-127"/>
                <a:cs typeface="Gulim"/>
              </a:rPr>
              <a:t>‘야동 </a:t>
            </a:r>
            <a:r>
              <a:rPr lang="ko-KR" altLang="en-US" sz="950" spc="160" dirty="0" err="1">
                <a:latin typeface="맑은 고딕" pitchFamily="50" charset="-127"/>
                <a:cs typeface="Gulim"/>
              </a:rPr>
              <a:t>콜렉션’을</a:t>
            </a:r>
            <a:r>
              <a:rPr lang="ko-KR" altLang="en-US" sz="950" spc="16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5" dirty="0" err="1">
                <a:latin typeface="맑은 고딕" pitchFamily="50" charset="-127"/>
                <a:cs typeface="Gulim"/>
              </a:rPr>
              <a:t>선물한다든지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운전면허 실기시험 </a:t>
            </a:r>
            <a:r>
              <a:rPr lang="ko-KR" altLang="en-US" sz="950" spc="15" dirty="0">
                <a:latin typeface="맑은 고딕" pitchFamily="50" charset="-127"/>
                <a:cs typeface="Gulim"/>
              </a:rPr>
              <a:t>전날</a:t>
            </a:r>
            <a:r>
              <a:rPr lang="en-US" altLang="ko-KR" sz="950" spc="1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필에게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밤새 술을</a:t>
            </a:r>
            <a:r>
              <a:rPr lang="ko-KR" altLang="en-US" sz="950" spc="-22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5" dirty="0" err="1">
                <a:latin typeface="맑은 고딕" pitchFamily="50" charset="-127"/>
                <a:cs typeface="Gulim"/>
              </a:rPr>
              <a:t>사준다든지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  </a:t>
            </a:r>
            <a:endParaRPr lang="en-US" altLang="ko-KR" sz="950" spc="5" dirty="0" smtClean="0">
              <a:latin typeface="맑은 고딕" pitchFamily="50" charset="-127"/>
              <a:cs typeface="Times New Roman"/>
            </a:endParaRPr>
          </a:p>
          <a:p>
            <a:pPr marL="12700" marR="1706880">
              <a:lnSpc>
                <a:spcPct val="100000"/>
              </a:lnSpc>
            </a:pPr>
            <a:r>
              <a:rPr lang="ko-KR" altLang="en-US" sz="950" dirty="0" smtClean="0">
                <a:latin typeface="맑은 고딕" pitchFamily="50" charset="-127"/>
                <a:cs typeface="Gulim"/>
              </a:rPr>
              <a:t>내가 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올라가지 못한다면 필을 </a:t>
            </a:r>
            <a:r>
              <a:rPr lang="ko-KR" altLang="en-US" sz="950" dirty="0" err="1">
                <a:latin typeface="맑은 고딕" pitchFamily="50" charset="-127"/>
                <a:cs typeface="Gulim"/>
              </a:rPr>
              <a:t>끌어내려서라도</a:t>
            </a:r>
            <a:r>
              <a:rPr lang="ko-KR" altLang="en-US" sz="950" dirty="0">
                <a:latin typeface="맑은 고딕" pitchFamily="50" charset="-127"/>
                <a:cs typeface="Gulim"/>
              </a:rPr>
              <a:t> 반드시 이기고야 말겠다는 일념으로 필의 인생을</a:t>
            </a:r>
            <a:r>
              <a:rPr lang="ko-KR" altLang="en-US" sz="950" spc="-11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방해했다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ko-KR" altLang="en-US" sz="950" spc="-5" dirty="0">
                <a:latin typeface="맑은 고딕" pitchFamily="50" charset="-127"/>
                <a:cs typeface="Gulim"/>
              </a:rPr>
              <a:t>하지만 석태가 이런 귀여운 복수들에 만족했다면 그건 경기도</a:t>
            </a:r>
            <a:r>
              <a:rPr lang="ko-KR" altLang="en-US" sz="950" spc="1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오산이다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ko-KR" altLang="en-US" sz="950" dirty="0">
                <a:latin typeface="맑은 고딕" pitchFamily="50" charset="-127"/>
                <a:cs typeface="Gulim"/>
              </a:rPr>
              <a:t>정작 필을 향한 석태의 마지막 크로스 카운터는 아직 수면 위로 드러나지</a:t>
            </a:r>
            <a:r>
              <a:rPr lang="ko-KR" altLang="en-US" sz="950" spc="-11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950" spc="5" dirty="0">
                <a:latin typeface="맑은 고딕" pitchFamily="50" charset="-127"/>
                <a:cs typeface="Gulim"/>
              </a:rPr>
              <a:t>않았으니까</a:t>
            </a:r>
            <a:r>
              <a:rPr lang="en-US" altLang="ko-KR" sz="95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950" b="1" dirty="0">
              <a:latin typeface="맑은 고딕" pitchFamily="50" charset="-127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45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4" y="961648"/>
            <a:ext cx="1383058" cy="1988396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260432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인물 소개</a:t>
            </a:r>
            <a:endParaRPr lang="ko-KR" altLang="en-US" dirty="0"/>
          </a:p>
        </p:txBody>
      </p:sp>
      <p:sp>
        <p:nvSpPr>
          <p:cNvPr id="12" name="object 3"/>
          <p:cNvSpPr txBox="1"/>
          <p:nvPr/>
        </p:nvSpPr>
        <p:spPr>
          <a:xfrm>
            <a:off x="1547664" y="977552"/>
            <a:ext cx="9933940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오 </a:t>
            </a:r>
            <a:r>
              <a:rPr lang="ko-KR" altLang="en-US" sz="1000" b="1" spc="55" dirty="0">
                <a:solidFill>
                  <a:srgbClr val="0066FF"/>
                </a:solidFill>
                <a:latin typeface="Malgun Gothic"/>
                <a:cs typeface="Malgun Gothic"/>
              </a:rPr>
              <a:t>달수</a:t>
            </a:r>
            <a:r>
              <a:rPr lang="en-US" altLang="ko-KR" sz="1000" b="1" spc="55" dirty="0">
                <a:solidFill>
                  <a:srgbClr val="0066FF"/>
                </a:solidFill>
              </a:rPr>
              <a:t>(</a:t>
            </a:r>
            <a:r>
              <a:rPr lang="ko-KR" altLang="en-US" sz="1000" b="1" spc="55" dirty="0">
                <a:solidFill>
                  <a:srgbClr val="0066FF"/>
                </a:solidFill>
                <a:latin typeface="Malgun Gothic"/>
                <a:cs typeface="Malgun Gothic"/>
              </a:rPr>
              <a:t>남</a:t>
            </a:r>
            <a:r>
              <a:rPr lang="en-US" altLang="ko-KR" sz="1000" b="1" spc="55" dirty="0">
                <a:solidFill>
                  <a:srgbClr val="0066FF"/>
                </a:solidFill>
              </a:rPr>
              <a:t>, </a:t>
            </a:r>
            <a:r>
              <a:rPr lang="en-US" altLang="ko-KR" sz="1000" b="1" spc="145" dirty="0">
                <a:solidFill>
                  <a:srgbClr val="0066FF"/>
                </a:solidFill>
              </a:rPr>
              <a:t>30</a:t>
            </a:r>
            <a:r>
              <a:rPr lang="ko-KR" altLang="en-US" sz="1000" b="1" spc="145" dirty="0">
                <a:solidFill>
                  <a:srgbClr val="0066FF"/>
                </a:solidFill>
                <a:latin typeface="Malgun Gothic"/>
                <a:cs typeface="Malgun Gothic"/>
              </a:rPr>
              <a:t>세</a:t>
            </a:r>
            <a:r>
              <a:rPr lang="en-US" altLang="ko-KR" sz="1000" b="1" spc="145" dirty="0">
                <a:solidFill>
                  <a:srgbClr val="0066FF"/>
                </a:solidFill>
              </a:rPr>
              <a:t>) </a:t>
            </a:r>
            <a:r>
              <a:rPr lang="en-US" altLang="ko-KR" sz="1000" b="1" spc="-5" dirty="0">
                <a:solidFill>
                  <a:srgbClr val="0066FF"/>
                </a:solidFill>
              </a:rPr>
              <a:t>: </a:t>
            </a:r>
            <a:r>
              <a:rPr lang="en-US" altLang="ko-KR" sz="1000" b="1" spc="-10" dirty="0">
                <a:solidFill>
                  <a:srgbClr val="0066FF"/>
                </a:solidFill>
              </a:rPr>
              <a:t>DVD</a:t>
            </a:r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대리점</a:t>
            </a:r>
            <a:r>
              <a:rPr lang="ko-KR" altLang="en-US" sz="1000" b="1" spc="-315" dirty="0">
                <a:solidFill>
                  <a:srgbClr val="0066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000" b="1" spc="-15" dirty="0" smtClean="0">
                <a:solidFill>
                  <a:srgbClr val="0066FF"/>
                </a:solidFill>
                <a:latin typeface="Malgun Gothic"/>
                <a:cs typeface="Malgun Gothic"/>
              </a:rPr>
              <a:t>운영</a:t>
            </a:r>
            <a:endParaRPr lang="en-US" altLang="ko-KR" sz="1000" b="1" spc="-15" dirty="0" smtClean="0">
              <a:solidFill>
                <a:srgbClr val="0066FF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b="1" spc="120" dirty="0">
                <a:latin typeface="Malgun Gothic"/>
                <a:cs typeface="Malgun Gothic"/>
              </a:rPr>
              <a:t>“포기해</a:t>
            </a:r>
            <a:r>
              <a:rPr lang="en-US" altLang="ko-KR" sz="1000" b="1" spc="120" dirty="0">
                <a:latin typeface="맑은 고딕" pitchFamily="50" charset="-127"/>
                <a:cs typeface="Arial"/>
              </a:rPr>
              <a:t>.</a:t>
            </a:r>
            <a:r>
              <a:rPr lang="ko-KR" altLang="en-US" sz="1000" b="1" spc="-35" dirty="0">
                <a:latin typeface="맑은 고딕" pitchFamily="50" charset="-127"/>
                <a:cs typeface="Arial"/>
              </a:rPr>
              <a:t> </a:t>
            </a:r>
            <a:r>
              <a:rPr lang="ko-KR" altLang="en-US" sz="1000" b="1" spc="-5" dirty="0">
                <a:latin typeface="Malgun Gothic"/>
                <a:cs typeface="Malgun Gothic"/>
              </a:rPr>
              <a:t>사랑하고</a:t>
            </a:r>
            <a:r>
              <a:rPr lang="ko-KR" altLang="en-US" sz="1000" b="1" spc="-135" dirty="0">
                <a:latin typeface="Malgun Gothic"/>
                <a:cs typeface="Malgun Gothic"/>
              </a:rPr>
              <a:t> </a:t>
            </a:r>
            <a:r>
              <a:rPr lang="ko-KR" altLang="en-US" sz="1000" b="1" spc="5" dirty="0">
                <a:latin typeface="Malgun Gothic"/>
                <a:cs typeface="Malgun Gothic"/>
              </a:rPr>
              <a:t>싶다면</a:t>
            </a:r>
            <a:r>
              <a:rPr lang="ko-KR" altLang="en-US" sz="1000" b="1" spc="-135" dirty="0">
                <a:latin typeface="Malgun Gothic"/>
                <a:cs typeface="Malgun Gothic"/>
              </a:rPr>
              <a:t> </a:t>
            </a:r>
            <a:r>
              <a:rPr lang="ko-KR" altLang="en-US" sz="1000" b="1" dirty="0">
                <a:latin typeface="Malgun Gothic"/>
                <a:cs typeface="Malgun Gothic"/>
              </a:rPr>
              <a:t>결혼을</a:t>
            </a:r>
            <a:r>
              <a:rPr lang="en-US" altLang="ko-KR" sz="1000" b="1" dirty="0">
                <a:latin typeface="맑은 고딕" pitchFamily="50" charset="-127"/>
                <a:cs typeface="Arial"/>
              </a:rPr>
              <a:t>,</a:t>
            </a:r>
            <a:r>
              <a:rPr lang="ko-KR" altLang="en-US" sz="1000" b="1" spc="-35" dirty="0">
                <a:latin typeface="맑은 고딕" pitchFamily="50" charset="-127"/>
                <a:cs typeface="Arial"/>
              </a:rPr>
              <a:t> </a:t>
            </a:r>
            <a:r>
              <a:rPr lang="ko-KR" altLang="en-US" sz="1000" b="1" spc="-5" dirty="0">
                <a:latin typeface="Malgun Gothic"/>
                <a:cs typeface="Malgun Gothic"/>
              </a:rPr>
              <a:t>결혼하고</a:t>
            </a:r>
            <a:r>
              <a:rPr lang="ko-KR" altLang="en-US" sz="1000" b="1" spc="-135" dirty="0">
                <a:latin typeface="Malgun Gothic"/>
                <a:cs typeface="Malgun Gothic"/>
              </a:rPr>
              <a:t> </a:t>
            </a:r>
            <a:r>
              <a:rPr lang="ko-KR" altLang="en-US" sz="1000" b="1" spc="5" dirty="0">
                <a:latin typeface="Malgun Gothic"/>
                <a:cs typeface="Malgun Gothic"/>
              </a:rPr>
              <a:t>싶다면</a:t>
            </a:r>
            <a:r>
              <a:rPr lang="ko-KR" altLang="en-US" sz="1000" b="1" spc="-135" dirty="0">
                <a:latin typeface="Malgun Gothic"/>
                <a:cs typeface="Malgun Gothic"/>
              </a:rPr>
              <a:t> </a:t>
            </a:r>
            <a:r>
              <a:rPr lang="ko-KR" altLang="en-US" sz="1000" b="1" spc="125" dirty="0">
                <a:latin typeface="Malgun Gothic"/>
                <a:cs typeface="Malgun Gothic"/>
              </a:rPr>
              <a:t>사랑을</a:t>
            </a:r>
            <a:r>
              <a:rPr lang="en-US" altLang="ko-KR" sz="1000" b="1" spc="125" dirty="0">
                <a:latin typeface="Malgun Gothic"/>
                <a:cs typeface="Malgun Gothic"/>
              </a:rPr>
              <a:t>.”</a:t>
            </a:r>
            <a:endParaRPr lang="ko-KR" altLang="en-US" sz="10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lang="ko-KR" altLang="en-US" sz="10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-5" dirty="0">
                <a:latin typeface="맑은 고딕" pitchFamily="50" charset="-127"/>
                <a:cs typeface="Gulim"/>
              </a:rPr>
              <a:t>필의 동네선배이자 </a:t>
            </a:r>
            <a:r>
              <a:rPr lang="ko-KR" altLang="en-US" sz="1000" spc="225" dirty="0">
                <a:latin typeface="맑은 고딕" pitchFamily="50" charset="-127"/>
                <a:cs typeface="Gulim"/>
              </a:rPr>
              <a:t>‘</a:t>
            </a:r>
            <a:r>
              <a:rPr lang="ko-KR" altLang="en-US" sz="1000" spc="225" dirty="0" err="1">
                <a:latin typeface="맑은 고딕" pitchFamily="50" charset="-127"/>
                <a:cs typeface="Gulim"/>
              </a:rPr>
              <a:t>동네조직’의</a:t>
            </a:r>
            <a:r>
              <a:rPr lang="ko-KR" altLang="en-US" sz="1000" spc="-6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 err="1">
                <a:latin typeface="맑은 고딕" pitchFamily="50" charset="-127"/>
                <a:cs typeface="Gulim"/>
              </a:rPr>
              <a:t>리더격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100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비상한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두뇌에 냉철하고 지적이지만 아주</a:t>
            </a:r>
            <a:r>
              <a:rPr lang="ko-KR" altLang="en-US" sz="1000" spc="-10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 err="1">
                <a:latin typeface="맑은 고딕" pitchFamily="50" charset="-127"/>
                <a:cs typeface="Gulim"/>
              </a:rPr>
              <a:t>시니컬하다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 marR="4932680">
              <a:lnSpc>
                <a:spcPct val="100000"/>
              </a:lnSpc>
            </a:pPr>
            <a:r>
              <a:rPr lang="ko-KR" altLang="en-US" sz="1000" dirty="0">
                <a:latin typeface="맑은 고딕" pitchFamily="50" charset="-127"/>
                <a:cs typeface="Gulim"/>
              </a:rPr>
              <a:t>어려서부터 또래보다 조숙했던 그는 동네의 </a:t>
            </a:r>
            <a:r>
              <a:rPr lang="ko-KR" altLang="en-US" sz="1000" spc="265" dirty="0">
                <a:latin typeface="맑은 고딕" pitchFamily="50" charset="-127"/>
                <a:cs typeface="Gulim"/>
              </a:rPr>
              <a:t>‘</a:t>
            </a:r>
            <a:r>
              <a:rPr lang="ko-KR" altLang="en-US" sz="1000" spc="265" dirty="0" err="1">
                <a:latin typeface="맑은 고딕" pitchFamily="50" charset="-127"/>
                <a:cs typeface="Gulim"/>
              </a:rPr>
              <a:t>교육영화</a:t>
            </a:r>
            <a:r>
              <a:rPr lang="ko-KR" altLang="en-US" sz="1000" spc="265" dirty="0">
                <a:latin typeface="맑은 고딕" pitchFamily="50" charset="-127"/>
                <a:cs typeface="Gulim"/>
              </a:rPr>
              <a:t>’</a:t>
            </a:r>
            <a:r>
              <a:rPr lang="ko-KR" altLang="en-US" sz="1000" spc="-9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공급책이었다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  </a:t>
            </a:r>
            <a:endParaRPr lang="en-US" altLang="ko-KR" sz="1000" spc="5" dirty="0" smtClean="0">
              <a:latin typeface="맑은 고딕" pitchFamily="50" charset="-127"/>
              <a:cs typeface="Times New Roman"/>
            </a:endParaRPr>
          </a:p>
          <a:p>
            <a:pPr marL="12700" marR="4932680">
              <a:lnSpc>
                <a:spcPct val="100000"/>
              </a:lnSpc>
            </a:pPr>
            <a:r>
              <a:rPr lang="ko-KR" altLang="en-US" sz="1000" spc="265" dirty="0" smtClean="0">
                <a:latin typeface="맑은 고딕" pitchFamily="50" charset="-127"/>
                <a:cs typeface="Gulim"/>
              </a:rPr>
              <a:t>‘</a:t>
            </a:r>
            <a:r>
              <a:rPr lang="ko-KR" altLang="en-US" sz="1000" spc="265" dirty="0" err="1">
                <a:latin typeface="맑은 고딕" pitchFamily="50" charset="-127"/>
                <a:cs typeface="Gulim"/>
              </a:rPr>
              <a:t>영상물’에</a:t>
            </a:r>
            <a:r>
              <a:rPr lang="ko-KR" altLang="en-US" sz="1000" spc="-8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대한 달수의 지대한 관심은 결국 그를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영화학도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만들었다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-5" dirty="0">
                <a:latin typeface="맑은 고딕" pitchFamily="50" charset="-127"/>
                <a:cs typeface="Gulim"/>
              </a:rPr>
              <a:t>하지만 동네 조직원들이 모두 출연한 그의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졸업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작품이 미완으로 남았음에도 </a:t>
            </a:r>
            <a:r>
              <a:rPr lang="ko-KR" altLang="en-US" sz="1000" spc="160" dirty="0">
                <a:latin typeface="맑은 고딕" pitchFamily="50" charset="-127"/>
                <a:cs typeface="Gulim"/>
              </a:rPr>
              <a:t>‘완성되지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않아 </a:t>
            </a:r>
            <a:r>
              <a:rPr lang="ko-KR" altLang="en-US" sz="1000" spc="265" dirty="0">
                <a:latin typeface="맑은 고딕" pitchFamily="50" charset="-127"/>
                <a:cs typeface="Gulim"/>
              </a:rPr>
              <a:t>다행’ </a:t>
            </a:r>
            <a:r>
              <a:rPr lang="ko-KR" altLang="en-US" sz="1000" spc="35" dirty="0">
                <a:latin typeface="맑은 고딕" pitchFamily="50" charset="-127"/>
                <a:cs typeface="Gulim"/>
              </a:rPr>
              <a:t>베스트</a:t>
            </a:r>
            <a:r>
              <a:rPr lang="en-US" altLang="ko-KR" sz="1000" spc="35" dirty="0">
                <a:latin typeface="맑은 고딕" pitchFamily="50" charset="-127"/>
                <a:cs typeface="Times New Roman"/>
              </a:rPr>
              <a:t>3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안에 이름을 </a:t>
            </a:r>
            <a:endParaRPr lang="en-US" altLang="ko-KR" sz="1000" spc="-5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올리면서</a:t>
            </a:r>
            <a:r>
              <a:rPr lang="ko-KR" altLang="en-US" sz="1000" spc="-250" dirty="0" smtClean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영화감독이</a:t>
            </a:r>
            <a:r>
              <a:rPr lang="ko-KR" altLang="en-US" sz="1000" dirty="0" smtClean="0">
                <a:latin typeface="맑은 고딕" pitchFamily="50" charset="-127"/>
                <a:cs typeface="Gulim"/>
              </a:rPr>
              <a:t>라는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그의 꿈도 미완으로 남고</a:t>
            </a:r>
            <a:r>
              <a:rPr lang="ko-KR" altLang="en-US" sz="1000" spc="-11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말았다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100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그럼에도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영화인으로서의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꿈을 완전히 접지 못한 달수는 동네에서 </a:t>
            </a:r>
            <a:r>
              <a:rPr lang="en-US" altLang="ko-KR" sz="1000" spc="25" dirty="0">
                <a:latin typeface="맑은 고딕" pitchFamily="50" charset="-127"/>
                <a:cs typeface="Times New Roman"/>
              </a:rPr>
              <a:t>DVD</a:t>
            </a:r>
            <a:r>
              <a:rPr lang="ko-KR" altLang="en-US" sz="1000" spc="25" dirty="0">
                <a:latin typeface="맑은 고딕" pitchFamily="50" charset="-127"/>
                <a:cs typeface="Gulim"/>
              </a:rPr>
              <a:t>판매</a:t>
            </a:r>
            <a:r>
              <a:rPr lang="en-US" altLang="ko-KR" sz="1000" spc="25" dirty="0">
                <a:latin typeface="맑은 고딕" pitchFamily="50" charset="-127"/>
                <a:cs typeface="Times New Roman"/>
              </a:rPr>
              <a:t>/</a:t>
            </a:r>
            <a:r>
              <a:rPr lang="ko-KR" altLang="en-US" sz="1000" spc="25" dirty="0">
                <a:latin typeface="맑은 고딕" pitchFamily="50" charset="-127"/>
                <a:cs typeface="Gulim"/>
              </a:rPr>
              <a:t>대여점을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운영하는 것으로 인생의 타협점을</a:t>
            </a:r>
            <a:r>
              <a:rPr lang="ko-KR" altLang="en-US" sz="1000" spc="-17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찾았다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ko-KR" altLang="en-US" sz="1000" dirty="0">
                <a:latin typeface="맑은 고딕" pitchFamily="50" charset="-127"/>
                <a:cs typeface="Gulim"/>
              </a:rPr>
              <a:t>모두가 다운로드를 통해 영화를 보는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시대에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심지어 스트리밍으로도 볼 수 있는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시대에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, </a:t>
            </a:r>
            <a:r>
              <a:rPr lang="en-US" altLang="ko-KR" sz="1000" spc="25" dirty="0">
                <a:latin typeface="맑은 고딕" pitchFamily="50" charset="-127"/>
                <a:cs typeface="Times New Roman"/>
              </a:rPr>
              <a:t>DVD</a:t>
            </a:r>
            <a:r>
              <a:rPr lang="ko-KR" altLang="en-US" sz="1000" spc="25" dirty="0" err="1">
                <a:latin typeface="맑은 고딕" pitchFamily="50" charset="-127"/>
                <a:cs typeface="Gulim"/>
              </a:rPr>
              <a:t>대여점이라니</a:t>
            </a:r>
            <a:r>
              <a:rPr lang="en-US" altLang="ko-KR" sz="1000" spc="25" dirty="0">
                <a:latin typeface="맑은 고딕" pitchFamily="50" charset="-127"/>
                <a:cs typeface="Times New Roman"/>
              </a:rPr>
              <a:t>...!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맞다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</a:t>
            </a:r>
            <a:endParaRPr lang="en-US" altLang="ko-KR" sz="1000" spc="15" dirty="0" smtClean="0">
              <a:latin typeface="맑은 고딕" pitchFamily="50" charset="-127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당신이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생각하는 그 </a:t>
            </a:r>
            <a:r>
              <a:rPr lang="ko-KR" altLang="en-US" sz="1000" spc="20" dirty="0">
                <a:latin typeface="맑은 고딕" pitchFamily="50" charset="-127"/>
                <a:cs typeface="Gulim"/>
              </a:rPr>
              <a:t>것</a:t>
            </a:r>
            <a:r>
              <a:rPr lang="en-US" altLang="ko-KR" sz="1000" spc="20" dirty="0">
                <a:latin typeface="맑은 고딕" pitchFamily="50" charset="-127"/>
                <a:cs typeface="Times New Roman"/>
              </a:rPr>
              <a:t>. 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하루 평균 손님 수는 </a:t>
            </a:r>
            <a:r>
              <a:rPr lang="en-US" altLang="ko-KR" sz="1000" spc="135" dirty="0">
                <a:latin typeface="맑은 고딕" pitchFamily="50" charset="-127"/>
                <a:cs typeface="Times New Roman"/>
              </a:rPr>
              <a:t>0~5</a:t>
            </a:r>
            <a:r>
              <a:rPr lang="ko-KR" altLang="en-US" sz="1000" spc="135" dirty="0">
                <a:latin typeface="맑은 고딕" pitchFamily="50" charset="-127"/>
                <a:cs typeface="Gulim"/>
              </a:rPr>
              <a:t>명 </a:t>
            </a:r>
            <a:r>
              <a:rPr lang="ko-KR" altLang="en-US" sz="1000" spc="20" dirty="0">
                <a:latin typeface="맑은 고딕" pitchFamily="50" charset="-127"/>
                <a:cs typeface="Gulim"/>
              </a:rPr>
              <a:t>정도</a:t>
            </a:r>
            <a:r>
              <a:rPr lang="en-US" altLang="ko-KR" sz="1000" spc="20" dirty="0">
                <a:latin typeface="맑은 고딕" pitchFamily="50" charset="-127"/>
                <a:cs typeface="Times New Roman"/>
              </a:rPr>
              <a:t>?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사실 </a:t>
            </a:r>
            <a:r>
              <a:rPr lang="en-US" altLang="ko-KR" sz="1000" spc="45" dirty="0">
                <a:latin typeface="맑은 고딕" pitchFamily="50" charset="-127"/>
                <a:cs typeface="Times New Roman"/>
              </a:rPr>
              <a:t>5</a:t>
            </a:r>
            <a:r>
              <a:rPr lang="ko-KR" altLang="en-US" sz="1000" spc="45" dirty="0">
                <a:latin typeface="맑은 고딕" pitchFamily="50" charset="-127"/>
                <a:cs typeface="Gulim"/>
              </a:rPr>
              <a:t>명도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많다고 할 수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spc="20" dirty="0">
                <a:latin typeface="맑은 고딕" pitchFamily="50" charset="-127"/>
                <a:cs typeface="Gulim"/>
              </a:rPr>
              <a:t>아</a:t>
            </a:r>
            <a:r>
              <a:rPr lang="en-US" altLang="ko-KR" sz="1000" spc="2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단골 손님은 나머지 동네 조직원 </a:t>
            </a:r>
            <a:r>
              <a:rPr lang="en-US" altLang="ko-KR" sz="1000" spc="60" dirty="0">
                <a:latin typeface="맑은 고딕" pitchFamily="50" charset="-127"/>
                <a:cs typeface="Times New Roman"/>
              </a:rPr>
              <a:t>4</a:t>
            </a:r>
            <a:r>
              <a:rPr lang="ko-KR" altLang="en-US" sz="1000" spc="60" dirty="0">
                <a:latin typeface="맑은 고딕" pitchFamily="50" charset="-127"/>
                <a:cs typeface="Gulim"/>
              </a:rPr>
              <a:t>명</a:t>
            </a:r>
            <a:r>
              <a:rPr lang="en-US" altLang="ko-KR" sz="1000" spc="60" dirty="0">
                <a:latin typeface="맑은 고딕" pitchFamily="50" charset="-127"/>
                <a:cs typeface="Times New Roman"/>
              </a:rPr>
              <a:t>. </a:t>
            </a:r>
            <a:endParaRPr lang="en-US" altLang="ko-KR" sz="1000" spc="60" dirty="0" smtClean="0">
              <a:latin typeface="맑은 고딕" pitchFamily="50" charset="-127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문제는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이들이 전혀 매상에 도움이 안  된다는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것이다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허구한 날 술을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싸들고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와 술판이나 벌이기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일쑤니까</a:t>
            </a:r>
            <a:r>
              <a:rPr lang="ko-KR" altLang="en-US" sz="1000" spc="-2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말이다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1000" dirty="0" smtClean="0">
              <a:latin typeface="맑은 고딕" pitchFamily="50" charset="-127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ko-KR" altLang="en-US" sz="1000" spc="15" dirty="0" smtClean="0">
                <a:latin typeface="맑은 고딕" pitchFamily="50" charset="-127"/>
                <a:cs typeface="Gulim"/>
              </a:rPr>
              <a:t>사실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그는 재벌 </a:t>
            </a:r>
            <a:r>
              <a:rPr lang="en-US" altLang="ko-KR" sz="1000" spc="25" dirty="0">
                <a:latin typeface="맑은 고딕" pitchFamily="50" charset="-127"/>
                <a:cs typeface="Times New Roman"/>
              </a:rPr>
              <a:t>3</a:t>
            </a:r>
            <a:r>
              <a:rPr lang="ko-KR" altLang="en-US" sz="1000" spc="25" dirty="0">
                <a:latin typeface="맑은 고딕" pitchFamily="50" charset="-127"/>
                <a:cs typeface="Gulim"/>
              </a:rPr>
              <a:t>세까지는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아니더라도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나름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금수저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소리를 들으면서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자란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그러니까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이런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망할게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뻔한 가게를 운영해도 손가락은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 marR="508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빨지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않을  정도의 재산을 소유하고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다른 형제들과는 너무 다른 노선을 걷는 탓에 부친께서 그를 이곳으로 유배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보냈고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그렇게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 marR="508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그는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이 동네와 엮이게 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되었다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이러한 그의 </a:t>
            </a:r>
            <a:r>
              <a:rPr lang="ko-KR" altLang="en-US" sz="1000" spc="75" dirty="0">
                <a:latin typeface="맑은 고딕" pitchFamily="50" charset="-127"/>
                <a:cs typeface="Gulim"/>
              </a:rPr>
              <a:t>비밀</a:t>
            </a:r>
            <a:r>
              <a:rPr lang="en-US" altLang="ko-KR" sz="1000" spc="75" dirty="0">
                <a:latin typeface="맑은 고딕" pitchFamily="50" charset="-127"/>
                <a:cs typeface="Times New Roman"/>
              </a:rPr>
              <a:t>(?)</a:t>
            </a:r>
            <a:r>
              <a:rPr lang="ko-KR" altLang="en-US" sz="1000" spc="75" dirty="0">
                <a:latin typeface="맑은 고딕" pitchFamily="50" charset="-127"/>
                <a:cs typeface="Gulim"/>
              </a:rPr>
              <a:t>은 </a:t>
            </a:r>
            <a:r>
              <a:rPr lang="ko-KR" altLang="en-US" sz="1000" spc="5" dirty="0" err="1">
                <a:latin typeface="맑은 고딕" pitchFamily="50" charset="-127"/>
                <a:cs typeface="Gulim"/>
              </a:rPr>
              <a:t>어쩌다보니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정애만 알게</a:t>
            </a:r>
            <a:r>
              <a:rPr lang="ko-KR" altLang="en-US" sz="1000" spc="5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되었다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>
                <a:latin typeface="맑은 고딕" pitchFamily="50" charset="-127"/>
                <a:cs typeface="Gulim"/>
              </a:rPr>
              <a:t>그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때문일까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 옆에는 정애가 항상 달라붙어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있었고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그녀의 끝없는 구애에 못 이겨 현재 </a:t>
            </a:r>
            <a:r>
              <a:rPr lang="en-US" altLang="ko-KR" sz="1000" spc="70" dirty="0">
                <a:latin typeface="맑은 고딕" pitchFamily="50" charset="-127"/>
                <a:cs typeface="Times New Roman"/>
              </a:rPr>
              <a:t>2</a:t>
            </a:r>
            <a:r>
              <a:rPr lang="ko-KR" altLang="en-US" sz="1000" spc="70" dirty="0">
                <a:latin typeface="맑은 고딕" pitchFamily="50" charset="-127"/>
                <a:cs typeface="Gulim"/>
              </a:rPr>
              <a:t>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째 그녀와 동거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중이다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-5" dirty="0">
                <a:latin typeface="맑은 고딕" pitchFamily="50" charset="-127"/>
                <a:cs typeface="Gulim"/>
              </a:rPr>
              <a:t>하지만 애초에 사랑 따위는 믿지 않는 그였기에 잠깐의 불장난정도로 생각하며 결정했던</a:t>
            </a:r>
            <a:r>
              <a:rPr lang="ko-KR" altLang="en-US" sz="1000" spc="5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20" dirty="0">
                <a:latin typeface="맑은 고딕" pitchFamily="50" charset="-127"/>
                <a:cs typeface="Gulim"/>
              </a:rPr>
              <a:t>일</a:t>
            </a:r>
            <a:r>
              <a:rPr lang="en-US" altLang="ko-KR" sz="1000" spc="20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>
                <a:latin typeface="맑은 고딕" pitchFamily="50" charset="-127"/>
                <a:cs typeface="Gulim"/>
              </a:rPr>
              <a:t>이젠 그마저도 시들해졌지만 언젠가부터 정애를 볼 때면 시나리오의 영감이 떠오르기</a:t>
            </a:r>
            <a:r>
              <a:rPr lang="ko-KR" altLang="en-US" sz="1000" spc="-8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시작한다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>
                <a:latin typeface="맑은 고딕" pitchFamily="50" charset="-127"/>
                <a:cs typeface="Gulim"/>
              </a:rPr>
              <a:t>장르는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25" dirty="0">
                <a:latin typeface="맑은 고딕" pitchFamily="50" charset="-127"/>
                <a:cs typeface="Gulim"/>
              </a:rPr>
              <a:t>뭐랄까</a:t>
            </a:r>
            <a:r>
              <a:rPr lang="en-US" altLang="ko-KR" sz="1000" spc="25" dirty="0">
                <a:latin typeface="맑은 고딕" pitchFamily="50" charset="-127"/>
                <a:cs typeface="Times New Roman"/>
              </a:rPr>
              <a:t>...</a:t>
            </a:r>
            <a:r>
              <a:rPr lang="ko-KR" altLang="en-US" sz="1000" spc="65" dirty="0">
                <a:latin typeface="맑은 고딕" pitchFamily="50" charset="-127"/>
                <a:cs typeface="Times New Roman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진정성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있는</a:t>
            </a:r>
            <a:r>
              <a:rPr lang="ko-KR" altLang="en-US" sz="1000" spc="-2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200" dirty="0">
                <a:latin typeface="맑은 고딕" pitchFamily="50" charset="-127"/>
                <a:cs typeface="Gulim"/>
              </a:rPr>
              <a:t>‘최루성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215" dirty="0">
                <a:latin typeface="맑은 고딕" pitchFamily="50" charset="-127"/>
                <a:cs typeface="Gulim"/>
              </a:rPr>
              <a:t>에로’</a:t>
            </a:r>
            <a:r>
              <a:rPr lang="en-US" altLang="ko-KR" sz="1000" spc="215" dirty="0">
                <a:latin typeface="맑은 고딕" pitchFamily="50" charset="-127"/>
                <a:cs typeface="Times New Roman"/>
              </a:rPr>
              <a:t>?</a:t>
            </a:r>
            <a:r>
              <a:rPr lang="ko-KR" altLang="en-US" sz="1000" spc="95" dirty="0">
                <a:latin typeface="맑은 고딕" pitchFamily="50" charset="-127"/>
                <a:cs typeface="Times New Roman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제목은</a:t>
            </a:r>
            <a:r>
              <a:rPr lang="ko-KR" altLang="en-US" sz="1000" spc="-2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홍상수 스타일로다가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400" dirty="0">
                <a:latin typeface="맑은 고딕" pitchFamily="50" charset="-127"/>
                <a:cs typeface="Gulim"/>
              </a:rPr>
              <a:t>‘떡</a:t>
            </a:r>
            <a:r>
              <a:rPr lang="ko-KR" altLang="en-US" sz="1000" spc="-2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본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김에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제사</a:t>
            </a:r>
            <a:r>
              <a:rPr lang="ko-KR" altLang="en-US" sz="1000" spc="-2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5" dirty="0">
                <a:latin typeface="맑은 고딕" pitchFamily="50" charset="-127"/>
                <a:cs typeface="Gulim"/>
              </a:rPr>
              <a:t>지낸다’</a:t>
            </a:r>
            <a:r>
              <a:rPr lang="en-US" altLang="ko-KR" sz="1000" spc="155" dirty="0" smtClean="0">
                <a:latin typeface="맑은 고딕" pitchFamily="50" charset="-127"/>
                <a:cs typeface="Times New Roman"/>
              </a:rPr>
              <a:t>??</a:t>
            </a:r>
            <a:endParaRPr lang="en-US" altLang="ko-KR" sz="100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altLang="ko-KR" sz="1000" spc="-5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최근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수진의 결혼을 막기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위해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동분서주하는 필을 보며 달수의 머릿속은 조금</a:t>
            </a:r>
            <a:r>
              <a:rPr lang="ko-KR" altLang="en-US" sz="1000" spc="6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복잡해졌다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 marR="47625">
              <a:lnSpc>
                <a:spcPct val="100000"/>
              </a:lnSpc>
            </a:pPr>
            <a:r>
              <a:rPr lang="ko-KR" altLang="en-US" sz="1000" dirty="0">
                <a:latin typeface="맑은 고딕" pitchFamily="50" charset="-127"/>
                <a:cs typeface="Gulim"/>
              </a:rPr>
              <a:t>예전 같았으면 </a:t>
            </a:r>
            <a:r>
              <a:rPr lang="ko-KR" altLang="en-US" sz="1000" spc="200" dirty="0">
                <a:latin typeface="맑은 고딕" pitchFamily="50" charset="-127"/>
                <a:cs typeface="Gulim"/>
              </a:rPr>
              <a:t>‘사랑에</a:t>
            </a:r>
            <a:r>
              <a:rPr lang="ko-KR" altLang="en-US" sz="1000" spc="-19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관한 유일한 승리는 </a:t>
            </a:r>
            <a:r>
              <a:rPr lang="ko-KR" altLang="en-US" sz="1000" spc="110" dirty="0" err="1">
                <a:latin typeface="맑은 고딕" pitchFamily="50" charset="-127"/>
                <a:cs typeface="Gulim"/>
              </a:rPr>
              <a:t>탈출뿐’이라는</a:t>
            </a:r>
            <a:r>
              <a:rPr lang="ko-KR" altLang="en-US" sz="1000" spc="11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나폴레옹의 명언을 멋들어지게 읊으며 필을 비웃었겠지만 문득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 marR="47625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정애도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수진처럼 떠  날 수 있다는 생각에 가슴이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먹먹해진다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마치 얼마 남지 않은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머리숱처럼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그에게 소중한 존재가 되어버린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정애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>
                <a:latin typeface="맑은 고딕" pitchFamily="50" charset="-127"/>
                <a:cs typeface="Gulim"/>
              </a:rPr>
              <a:t>내가 사랑 따위를 할 리 없다며 애써 마음을 외면하던 중 술자리에서 정애를 힐끔힐끔 훔쳐보는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구길의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눈길이 점점 거슬리기</a:t>
            </a:r>
            <a:r>
              <a:rPr lang="ko-KR" altLang="en-US" sz="1000" spc="-120" dirty="0">
                <a:latin typeface="맑은 고딕" pitchFamily="50" charset="-127"/>
                <a:cs typeface="Gulim"/>
              </a:rPr>
              <a:t> </a:t>
            </a:r>
            <a:endParaRPr lang="en-US" altLang="ko-KR" sz="1000" spc="-12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5" dirty="0" smtClean="0">
                <a:latin typeface="맑은 고딕" pitchFamily="50" charset="-127"/>
                <a:cs typeface="Gulim"/>
              </a:rPr>
              <a:t>시작한다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950" b="1" dirty="0">
              <a:latin typeface="맑은 고딕" pitchFamily="50" charset="-127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987773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CAST </a:t>
            </a:r>
            <a:endParaRPr lang="en-US" altLang="ko-KR" sz="1600" b="1" dirty="0"/>
          </a:p>
          <a:p>
            <a:pPr algn="ctr"/>
            <a:r>
              <a:rPr lang="ko-KR" altLang="en-US" sz="1600" b="1" dirty="0" smtClean="0"/>
              <a:t>이상이   </a:t>
            </a:r>
            <a:endParaRPr lang="en-US" altLang="ko-K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7251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9" y="977552"/>
            <a:ext cx="1384472" cy="1972492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260432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인물 소개</a:t>
            </a:r>
            <a:endParaRPr lang="ko-KR" altLang="en-US" dirty="0"/>
          </a:p>
        </p:txBody>
      </p:sp>
      <p:sp>
        <p:nvSpPr>
          <p:cNvPr id="12" name="object 3"/>
          <p:cNvSpPr txBox="1"/>
          <p:nvPr/>
        </p:nvSpPr>
        <p:spPr>
          <a:xfrm>
            <a:off x="1619672" y="987574"/>
            <a:ext cx="9933940" cy="4147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양 </a:t>
            </a:r>
            <a:r>
              <a:rPr lang="ko-KR" altLang="en-US" sz="1000" b="1" spc="55" dirty="0">
                <a:solidFill>
                  <a:srgbClr val="0066FF"/>
                </a:solidFill>
                <a:latin typeface="Malgun Gothic"/>
                <a:cs typeface="Malgun Gothic"/>
              </a:rPr>
              <a:t>구길</a:t>
            </a:r>
            <a:r>
              <a:rPr lang="en-US" altLang="ko-KR" sz="1000" b="1" spc="55" dirty="0">
                <a:solidFill>
                  <a:srgbClr val="0066FF"/>
                </a:solidFill>
              </a:rPr>
              <a:t>(</a:t>
            </a:r>
            <a:r>
              <a:rPr lang="ko-KR" altLang="en-US" sz="1000" b="1" spc="55" dirty="0">
                <a:solidFill>
                  <a:srgbClr val="0066FF"/>
                </a:solidFill>
                <a:latin typeface="Malgun Gothic"/>
                <a:cs typeface="Malgun Gothic"/>
              </a:rPr>
              <a:t>남</a:t>
            </a:r>
            <a:r>
              <a:rPr lang="en-US" altLang="ko-KR" sz="1000" b="1" spc="55" dirty="0">
                <a:solidFill>
                  <a:srgbClr val="0066FF"/>
                </a:solidFill>
              </a:rPr>
              <a:t>, </a:t>
            </a:r>
            <a:r>
              <a:rPr lang="en-US" altLang="ko-KR" sz="1000" b="1" spc="145" dirty="0">
                <a:solidFill>
                  <a:srgbClr val="0066FF"/>
                </a:solidFill>
              </a:rPr>
              <a:t>30</a:t>
            </a:r>
            <a:r>
              <a:rPr lang="ko-KR" altLang="en-US" sz="1000" b="1" spc="145" dirty="0">
                <a:solidFill>
                  <a:srgbClr val="0066FF"/>
                </a:solidFill>
                <a:latin typeface="Malgun Gothic"/>
                <a:cs typeface="Malgun Gothic"/>
              </a:rPr>
              <a:t>세</a:t>
            </a:r>
            <a:r>
              <a:rPr lang="en-US" altLang="ko-KR" sz="1000" b="1" spc="145" dirty="0">
                <a:solidFill>
                  <a:srgbClr val="0066FF"/>
                </a:solidFill>
              </a:rPr>
              <a:t>) </a:t>
            </a:r>
            <a:r>
              <a:rPr lang="en-US" altLang="ko-KR" sz="1000" b="1" spc="-5" dirty="0">
                <a:solidFill>
                  <a:srgbClr val="0066FF"/>
                </a:solidFill>
              </a:rPr>
              <a:t>: </a:t>
            </a:r>
            <a:r>
              <a:rPr lang="en-US" altLang="ko-KR" sz="1000" b="1" spc="70" dirty="0">
                <a:solidFill>
                  <a:srgbClr val="0066FF"/>
                </a:solidFill>
              </a:rPr>
              <a:t>PC+</a:t>
            </a:r>
            <a:r>
              <a:rPr lang="ko-KR" altLang="en-US" sz="1000" b="1" spc="70" dirty="0">
                <a:solidFill>
                  <a:srgbClr val="0066FF"/>
                </a:solidFill>
                <a:latin typeface="Malgun Gothic"/>
                <a:cs typeface="Malgun Gothic"/>
              </a:rPr>
              <a:t>당구장</a:t>
            </a:r>
            <a:r>
              <a:rPr lang="ko-KR" altLang="en-US" sz="1000" b="1" spc="-360" dirty="0">
                <a:solidFill>
                  <a:srgbClr val="0066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000" b="1" spc="-15" dirty="0" smtClean="0">
                <a:solidFill>
                  <a:srgbClr val="0066FF"/>
                </a:solidFill>
                <a:latin typeface="Malgun Gothic"/>
                <a:cs typeface="Malgun Gothic"/>
              </a:rPr>
              <a:t>운영</a:t>
            </a:r>
            <a:endParaRPr lang="en-US" altLang="ko-KR" sz="1000" b="1" spc="-15" dirty="0">
              <a:solidFill>
                <a:srgbClr val="0066FF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b="1" spc="155" dirty="0" smtClean="0"/>
              <a:t>“</a:t>
            </a:r>
            <a:r>
              <a:rPr lang="ko-KR" altLang="en-US" sz="1000" b="1" spc="155" dirty="0"/>
              <a:t>수진이</a:t>
            </a:r>
            <a:r>
              <a:rPr lang="ko-KR" altLang="en-US" sz="1000" b="1" spc="-140" dirty="0"/>
              <a:t> </a:t>
            </a:r>
            <a:r>
              <a:rPr lang="ko-KR" altLang="en-US" sz="1000" b="1" spc="5" dirty="0" err="1"/>
              <a:t>신랑될</a:t>
            </a:r>
            <a:r>
              <a:rPr lang="ko-KR" altLang="en-US" sz="1000" b="1" spc="-140" dirty="0"/>
              <a:t> </a:t>
            </a:r>
            <a:r>
              <a:rPr lang="ko-KR" altLang="en-US" sz="1000" b="1" spc="15" dirty="0"/>
              <a:t>놈</a:t>
            </a:r>
            <a:r>
              <a:rPr lang="en-US" altLang="ko-KR" sz="1000" b="1" spc="15" dirty="0">
                <a:latin typeface="맑은 고딕" pitchFamily="50" charset="-127"/>
                <a:cs typeface="Arial"/>
              </a:rPr>
              <a:t>,</a:t>
            </a:r>
            <a:r>
              <a:rPr lang="ko-KR" altLang="en-US" sz="1000" b="1" spc="-20" dirty="0">
                <a:latin typeface="맑은 고딕" pitchFamily="50" charset="-127"/>
                <a:cs typeface="Arial"/>
              </a:rPr>
              <a:t> </a:t>
            </a:r>
            <a:r>
              <a:rPr lang="ko-KR" altLang="en-US" sz="1000" b="1" dirty="0"/>
              <a:t>손</a:t>
            </a:r>
            <a:r>
              <a:rPr lang="ko-KR" altLang="en-US" sz="1000" b="1" spc="-70" dirty="0"/>
              <a:t> </a:t>
            </a:r>
            <a:r>
              <a:rPr lang="ko-KR" altLang="en-US" sz="1000" b="1" dirty="0"/>
              <a:t>좀</a:t>
            </a:r>
            <a:r>
              <a:rPr lang="ko-KR" altLang="en-US" sz="1000" b="1" spc="-70" dirty="0"/>
              <a:t> </a:t>
            </a:r>
            <a:r>
              <a:rPr lang="ko-KR" altLang="en-US" sz="1000" b="1" spc="-40" dirty="0"/>
              <a:t>봐줘</a:t>
            </a:r>
            <a:r>
              <a:rPr lang="en-US" altLang="ko-KR" sz="1000" b="1" spc="-40" dirty="0">
                <a:latin typeface="맑은 고딕" pitchFamily="50" charset="-127"/>
                <a:cs typeface="Arial"/>
              </a:rPr>
              <a:t>?</a:t>
            </a:r>
            <a:r>
              <a:rPr lang="ko-KR" altLang="en-US" sz="1000" b="1" spc="-30" dirty="0">
                <a:latin typeface="맑은 고딕" pitchFamily="50" charset="-127"/>
                <a:cs typeface="Arial"/>
              </a:rPr>
              <a:t> </a:t>
            </a:r>
            <a:r>
              <a:rPr lang="ko-KR" altLang="en-US" sz="1000" b="1" dirty="0"/>
              <a:t>한</a:t>
            </a:r>
            <a:r>
              <a:rPr lang="ko-KR" altLang="en-US" sz="1000" b="1" spc="-70" dirty="0"/>
              <a:t> </a:t>
            </a:r>
            <a:r>
              <a:rPr lang="en-US" altLang="ko-KR" sz="1000" b="1" spc="30" dirty="0">
                <a:latin typeface="맑은 고딕" pitchFamily="50" charset="-127"/>
                <a:cs typeface="Arial"/>
              </a:rPr>
              <a:t>3</a:t>
            </a:r>
            <a:r>
              <a:rPr lang="ko-KR" altLang="en-US" sz="1000" b="1" spc="30" dirty="0"/>
              <a:t>시간</a:t>
            </a:r>
            <a:r>
              <a:rPr lang="ko-KR" altLang="en-US" sz="1000" b="1" spc="-114" dirty="0"/>
              <a:t> </a:t>
            </a:r>
            <a:r>
              <a:rPr lang="ko-KR" altLang="en-US" sz="1000" b="1" spc="10" dirty="0"/>
              <a:t>패면</a:t>
            </a:r>
            <a:r>
              <a:rPr lang="ko-KR" altLang="en-US" sz="1000" b="1" spc="-114" dirty="0"/>
              <a:t> </a:t>
            </a:r>
            <a:r>
              <a:rPr lang="ko-KR" altLang="en-US" sz="1000" b="1" dirty="0"/>
              <a:t>될</a:t>
            </a:r>
            <a:r>
              <a:rPr lang="ko-KR" altLang="en-US" sz="1000" b="1" spc="-70" dirty="0"/>
              <a:t> </a:t>
            </a:r>
            <a:r>
              <a:rPr lang="ko-KR" altLang="en-US" sz="1000" b="1" dirty="0"/>
              <a:t>거</a:t>
            </a:r>
            <a:r>
              <a:rPr lang="ko-KR" altLang="en-US" sz="1000" b="1" spc="-70" dirty="0"/>
              <a:t> </a:t>
            </a:r>
            <a:r>
              <a:rPr lang="ko-KR" altLang="en-US" sz="1000" b="1" spc="125" dirty="0"/>
              <a:t>같은데</a:t>
            </a:r>
            <a:r>
              <a:rPr lang="en-US" altLang="ko-KR" sz="1000" b="1" spc="125" dirty="0" smtClean="0"/>
              <a:t>?”</a:t>
            </a:r>
          </a:p>
          <a:p>
            <a:pPr marL="12700">
              <a:lnSpc>
                <a:spcPct val="100000"/>
              </a:lnSpc>
            </a:pPr>
            <a:endParaRPr lang="en-US" altLang="ko-KR" sz="1000" spc="125" dirty="0" smtClean="0"/>
          </a:p>
          <a:p>
            <a:pPr marL="12700">
              <a:lnSpc>
                <a:spcPct val="100000"/>
              </a:lnSpc>
            </a:pP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필의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선배이자 달수와 </a:t>
            </a:r>
            <a:r>
              <a:rPr lang="ko-KR" altLang="en-US" sz="1000" spc="5" dirty="0" err="1">
                <a:latin typeface="맑은 고딕" pitchFamily="50" charset="-127"/>
                <a:cs typeface="Gulim"/>
              </a:rPr>
              <a:t>동네친구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우직하고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직선적인</a:t>
            </a:r>
            <a:r>
              <a:rPr lang="ko-KR" altLang="en-US" sz="1000" spc="9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인물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한물간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업종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당구장을 차려놓고 파리만 날리고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1000" spc="1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돌아가신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아버지가 수십 년간 운영해오던 당구장을 해병대 제대 후 맡아서 운영하고</a:t>
            </a:r>
            <a:r>
              <a:rPr lang="ko-KR" altLang="en-US" sz="1000" spc="-13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1000" spc="1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손님도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없을뿐더러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다이도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개판이어서 그냥 구색만 갖추고 있는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중인데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요즘 컴퓨터 게임에 맛이 들린 탓에 피씨방으로의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업종전환을</a:t>
            </a:r>
            <a:r>
              <a:rPr lang="ko-KR" altLang="en-US" sz="1000" spc="-40" dirty="0" smtClean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 smtClean="0">
                <a:latin typeface="맑은 고딕" pitchFamily="50" charset="-127"/>
                <a:cs typeface="Gulim"/>
              </a:rPr>
              <a:t>심각하게 </a:t>
            </a: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고려하고</a:t>
            </a:r>
            <a:r>
              <a:rPr lang="ko-KR" altLang="en-US" sz="1000" spc="-80" dirty="0" smtClean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1000" spc="1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하지만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겉보기완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다르게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돌아가신 아버지의 사진을 태극기와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해병대마크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옆에 걸어놓을 정도로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효자라서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쉬이 마음을 정하지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못하다가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결국 당구  대가 있는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피씨방인지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컴퓨터가 있는 당구장인지 요상한 가게를 운영하게</a:t>
            </a:r>
            <a:r>
              <a:rPr lang="ko-KR" altLang="en-US" sz="1000" spc="-10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되었다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n-US" altLang="ko-KR" sz="1000" spc="1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공부론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틀린 머리란 걸 일찌감치 깨닫고 운동으로만</a:t>
            </a:r>
            <a:r>
              <a:rPr lang="ko-KR" altLang="en-US" sz="1000" spc="-10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돌았다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언</a:t>
            </a:r>
            <a:r>
              <a:rPr lang="ko-KR" altLang="en-US" sz="1000" dirty="0" smtClean="0">
                <a:latin typeface="맑은 고딕" pitchFamily="50" charset="-127"/>
                <a:cs typeface="Gulim"/>
              </a:rPr>
              <a:t>젠가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올림픽 중계를 시청하다 금메달을 따는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유도선수에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필이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꽂혀서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유도를 시작한 그는 무려 공인 </a:t>
            </a:r>
            <a:r>
              <a:rPr lang="en-US" altLang="ko-KR" sz="1000" spc="35" dirty="0">
                <a:latin typeface="맑은 고딕" pitchFamily="50" charset="-127"/>
                <a:cs typeface="Times New Roman"/>
              </a:rPr>
              <a:t>3</a:t>
            </a:r>
            <a:r>
              <a:rPr lang="ko-KR" altLang="en-US" sz="1000" spc="35" dirty="0">
                <a:latin typeface="맑은 고딕" pitchFamily="50" charset="-127"/>
                <a:cs typeface="Gulim"/>
              </a:rPr>
              <a:t>단까지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따게</a:t>
            </a:r>
            <a:r>
              <a:rPr lang="ko-KR" altLang="en-US" sz="1000" spc="-14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되었다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 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하지만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무도인으로서의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장밋빛 미래도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잠시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 힘을 주체하지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못하고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술자리에서 쓰는 바람에 폭력 전과를 달 뻔</a:t>
            </a:r>
            <a:r>
              <a:rPr lang="ko-KR" altLang="en-US" sz="1000" spc="-4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했다</a:t>
            </a:r>
            <a:r>
              <a:rPr lang="en-US" altLang="ko-KR" sz="1000" spc="1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비록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상대와 합의를 보고 잘 마무리 지었지만 구치소까지 잠시 경험하며 유도와의 인연을 완전히</a:t>
            </a:r>
            <a:r>
              <a:rPr lang="ko-KR" altLang="en-US" sz="1000" spc="-9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끊어버렸다</a:t>
            </a:r>
            <a:r>
              <a:rPr lang="en-US" altLang="ko-KR" sz="1000" spc="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술만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마시면 구치소 별 까지 합해 인생 </a:t>
            </a:r>
            <a:r>
              <a:rPr lang="en-US" altLang="ko-KR" sz="1000" spc="45" dirty="0">
                <a:latin typeface="맑은 고딕" pitchFamily="50" charset="-127"/>
                <a:cs typeface="Times New Roman"/>
              </a:rPr>
              <a:t>4</a:t>
            </a:r>
            <a:r>
              <a:rPr lang="ko-KR" altLang="en-US" sz="1000" spc="45" dirty="0">
                <a:latin typeface="맑은 고딕" pitchFamily="50" charset="-127"/>
                <a:cs typeface="Gulim"/>
              </a:rPr>
              <a:t>단의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고수라고 으스대긴 하지만 이후론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힘자랑을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하지 않는 걸 보면 그 때의 일을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많이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후회하는 것</a:t>
            </a:r>
            <a:r>
              <a:rPr lang="ko-KR" altLang="en-US" sz="1000" spc="-17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같다</a:t>
            </a:r>
            <a:r>
              <a:rPr lang="en-US" altLang="ko-KR" sz="1000" spc="1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팔랑거리는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다른 동네 떨거지들과는 달리 조용하고 우직한 그의 성격은 그의 아버지를 닮은</a:t>
            </a:r>
            <a:r>
              <a:rPr lang="ko-KR" altLang="en-US" sz="1000" spc="-13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것이다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아버지는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죽기 전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때때로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자신의 </a:t>
            </a:r>
            <a:r>
              <a:rPr lang="ko-KR" altLang="en-US" sz="1000" spc="-5" dirty="0" err="1">
                <a:latin typeface="맑은 고딕" pitchFamily="50" charset="-127"/>
                <a:cs typeface="Gulim"/>
              </a:rPr>
              <a:t>지고지순한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 사랑에 대해서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일장연설을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했었고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영향으로 </a:t>
            </a:r>
            <a:r>
              <a:rPr lang="ko-KR" altLang="en-US" sz="1000" spc="-5" dirty="0" err="1">
                <a:latin typeface="맑은 고딕" pitchFamily="50" charset="-127"/>
                <a:cs typeface="Gulim"/>
              </a:rPr>
              <a:t>구길은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한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여자만을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죽어라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바라보는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, </a:t>
            </a:r>
            <a:endParaRPr lang="en-US" altLang="ko-KR" sz="1000" spc="5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짝사랑의</a:t>
            </a:r>
            <a:r>
              <a:rPr lang="ko-KR" altLang="en-US" sz="1000" spc="240" dirty="0" smtClean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화신</a:t>
            </a:r>
            <a:r>
              <a:rPr lang="ko-KR" altLang="en-US" sz="1000" dirty="0" smtClean="0">
                <a:latin typeface="맑은 고딕" pitchFamily="50" charset="-127"/>
                <a:cs typeface="Gulim"/>
              </a:rPr>
              <a:t>이</a:t>
            </a:r>
            <a:r>
              <a:rPr lang="ko-KR" altLang="en-US" sz="1000" spc="-90" dirty="0" smtClean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되었다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그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상대는 바로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정애다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하지만 달수와 벌써 </a:t>
            </a:r>
            <a:r>
              <a:rPr lang="en-US" altLang="ko-KR" sz="1000" spc="70" dirty="0">
                <a:latin typeface="맑은 고딕" pitchFamily="50" charset="-127"/>
                <a:cs typeface="Times New Roman"/>
              </a:rPr>
              <a:t>2</a:t>
            </a:r>
            <a:r>
              <a:rPr lang="ko-KR" altLang="en-US" sz="1000" spc="70" dirty="0">
                <a:latin typeface="맑은 고딕" pitchFamily="50" charset="-127"/>
                <a:cs typeface="Gulim"/>
              </a:rPr>
              <a:t>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째 동거중인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정애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구길은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그 사실을 떠올리는 것만으로도 가슴이 찢어지지만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어쩔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수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없다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남자가 한번 사랑을 정했으면 짝사랑이든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헛사랑이든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끝까지 가보는</a:t>
            </a:r>
            <a:r>
              <a:rPr lang="ko-KR" altLang="en-US" sz="1000" spc="-114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수밖에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누구보다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필의 마음을 잘 이해하는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구길은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필을 도와줄 방법을 함께 궁리하지만 일주일 남은 결혼식을 무슨 수로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막는단</a:t>
            </a:r>
            <a:r>
              <a:rPr lang="ko-KR" altLang="en-US" sz="1000" spc="-12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말인가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  </a:t>
            </a:r>
            <a:endParaRPr lang="en-US" altLang="ko-KR" sz="1000" spc="1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그에게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사랑은 늘 누군가에게 뺏기는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것이고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홀로 바라만 보는</a:t>
            </a:r>
            <a:r>
              <a:rPr lang="ko-KR" altLang="en-US" sz="1000" spc="2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 err="1">
                <a:latin typeface="맑은 고딕" pitchFamily="50" charset="-127"/>
                <a:cs typeface="Gulim"/>
              </a:rPr>
              <a:t>것일진대</a:t>
            </a:r>
            <a:r>
              <a:rPr lang="en-US" altLang="ko-KR" sz="1000" spc="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하지만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구길의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일방통행 짝사랑에 유턴을 하게 만드는 누군가가</a:t>
            </a:r>
            <a:r>
              <a:rPr lang="ko-KR" altLang="en-US" sz="1000" spc="-9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나타난다</a:t>
            </a:r>
            <a:r>
              <a:rPr lang="en-US" altLang="ko-KR" sz="1000" spc="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짝사랑은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누구에게나 공평한 기회를 제공하는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법이니까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endParaRPr sz="950" b="1" dirty="0">
              <a:latin typeface="맑은 고딕" pitchFamily="50" charset="-127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987773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CAST </a:t>
            </a:r>
            <a:endParaRPr lang="en-US" altLang="ko-KR" sz="1600" b="1" dirty="0"/>
          </a:p>
          <a:p>
            <a:pPr algn="ctr"/>
            <a:r>
              <a:rPr lang="ko-KR" altLang="en-US" sz="1600" b="1" dirty="0" err="1" smtClean="0"/>
              <a:t>강홍석</a:t>
            </a:r>
            <a:r>
              <a:rPr lang="ko-KR" altLang="en-US" sz="1600" b="1" dirty="0" smtClean="0"/>
              <a:t>   </a:t>
            </a:r>
            <a:endParaRPr lang="en-US" altLang="ko-K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679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8" y="983283"/>
            <a:ext cx="1384472" cy="1966761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260432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인물 소개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987773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CAST </a:t>
            </a:r>
            <a:endParaRPr lang="en-US" altLang="ko-KR" sz="1600" b="1" dirty="0"/>
          </a:p>
          <a:p>
            <a:pPr algn="ctr"/>
            <a:r>
              <a:rPr lang="ko-KR" altLang="en-US" sz="1600" b="1" dirty="0" smtClean="0"/>
              <a:t>김민지  </a:t>
            </a:r>
            <a:endParaRPr lang="en-US" altLang="ko-KR" sz="1600" b="1" dirty="0" smtClean="0"/>
          </a:p>
        </p:txBody>
      </p:sp>
      <p:sp>
        <p:nvSpPr>
          <p:cNvPr id="12" name="object 3"/>
          <p:cNvSpPr txBox="1"/>
          <p:nvPr/>
        </p:nvSpPr>
        <p:spPr>
          <a:xfrm>
            <a:off x="1619672" y="1059582"/>
            <a:ext cx="9933940" cy="3531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000" b="1" spc="-10" dirty="0" err="1" smtClean="0">
                <a:solidFill>
                  <a:srgbClr val="0066FF"/>
                </a:solidFill>
                <a:latin typeface="Malgun Gothic"/>
                <a:cs typeface="Malgun Gothic"/>
              </a:rPr>
              <a:t>홍</a:t>
            </a:r>
            <a:r>
              <a:rPr lang="ko-KR" altLang="en-US" sz="1000" b="1" spc="55" dirty="0" err="1" smtClean="0">
                <a:solidFill>
                  <a:srgbClr val="0066FF"/>
                </a:solidFill>
                <a:latin typeface="Malgun Gothic"/>
                <a:cs typeface="Malgun Gothic"/>
              </a:rPr>
              <a:t>정애</a:t>
            </a:r>
            <a:r>
              <a:rPr lang="en-US" altLang="ko-KR" sz="1000" b="1" spc="55" dirty="0">
                <a:solidFill>
                  <a:srgbClr val="0066FF"/>
                </a:solidFill>
              </a:rPr>
              <a:t>(</a:t>
            </a:r>
            <a:r>
              <a:rPr lang="ko-KR" altLang="en-US" sz="1000" b="1" spc="55" dirty="0">
                <a:solidFill>
                  <a:srgbClr val="0066FF"/>
                </a:solidFill>
                <a:latin typeface="Malgun Gothic"/>
                <a:cs typeface="Malgun Gothic"/>
              </a:rPr>
              <a:t>여</a:t>
            </a:r>
            <a:r>
              <a:rPr lang="en-US" altLang="ko-KR" sz="1000" b="1" spc="55" dirty="0">
                <a:solidFill>
                  <a:srgbClr val="0066FF"/>
                </a:solidFill>
              </a:rPr>
              <a:t>, </a:t>
            </a:r>
            <a:r>
              <a:rPr lang="en-US" altLang="ko-KR" sz="1000" b="1" spc="145" dirty="0">
                <a:solidFill>
                  <a:srgbClr val="0066FF"/>
                </a:solidFill>
              </a:rPr>
              <a:t>28</a:t>
            </a:r>
            <a:r>
              <a:rPr lang="ko-KR" altLang="en-US" sz="1000" b="1" spc="145" dirty="0">
                <a:solidFill>
                  <a:srgbClr val="0066FF"/>
                </a:solidFill>
                <a:latin typeface="Malgun Gothic"/>
                <a:cs typeface="Malgun Gothic"/>
              </a:rPr>
              <a:t>세</a:t>
            </a:r>
            <a:r>
              <a:rPr lang="en-US" altLang="ko-KR" sz="1000" b="1" spc="145" dirty="0">
                <a:solidFill>
                  <a:srgbClr val="0066FF"/>
                </a:solidFill>
              </a:rPr>
              <a:t>) </a:t>
            </a:r>
            <a:r>
              <a:rPr lang="en-US" altLang="ko-KR" sz="1000" b="1" spc="-5" dirty="0">
                <a:solidFill>
                  <a:srgbClr val="0066FF"/>
                </a:solidFill>
              </a:rPr>
              <a:t>: </a:t>
            </a:r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달수의</a:t>
            </a:r>
            <a:r>
              <a:rPr lang="ko-KR" altLang="en-US" sz="1000" b="1" spc="-365" dirty="0">
                <a:solidFill>
                  <a:srgbClr val="0066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000" b="1" spc="-10" dirty="0" err="1" smtClean="0">
                <a:solidFill>
                  <a:srgbClr val="0066FF"/>
                </a:solidFill>
                <a:latin typeface="Malgun Gothic"/>
                <a:cs typeface="Malgun Gothic"/>
              </a:rPr>
              <a:t>동거녀</a:t>
            </a:r>
            <a:endParaRPr lang="en-US" altLang="ko-KR" sz="1000" b="1" spc="-10" dirty="0">
              <a:solidFill>
                <a:srgbClr val="0066FF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b="1" spc="325" dirty="0" smtClean="0"/>
              <a:t>“</a:t>
            </a:r>
            <a:r>
              <a:rPr lang="ko-KR" altLang="en-US" sz="1000" b="1" spc="325" dirty="0"/>
              <a:t>내</a:t>
            </a:r>
            <a:r>
              <a:rPr lang="ko-KR" altLang="en-US" sz="1000" b="1" spc="-120" dirty="0"/>
              <a:t> </a:t>
            </a:r>
            <a:r>
              <a:rPr lang="ko-KR" altLang="en-US" sz="1000" b="1" spc="10" dirty="0"/>
              <a:t>마음</a:t>
            </a:r>
            <a:r>
              <a:rPr lang="ko-KR" altLang="en-US" sz="1000" b="1" spc="-120" dirty="0"/>
              <a:t> </a:t>
            </a:r>
            <a:r>
              <a:rPr lang="ko-KR" altLang="en-US" sz="1000" b="1" spc="10" dirty="0"/>
              <a:t>나도</a:t>
            </a:r>
            <a:r>
              <a:rPr lang="ko-KR" altLang="en-US" sz="1000" b="1" spc="-120" dirty="0"/>
              <a:t> </a:t>
            </a:r>
            <a:r>
              <a:rPr lang="ko-KR" altLang="en-US" sz="1000" b="1" spc="10" dirty="0"/>
              <a:t>몰라</a:t>
            </a:r>
            <a:r>
              <a:rPr lang="en-US" altLang="ko-KR" sz="1000" b="1" spc="10" dirty="0">
                <a:latin typeface="맑은 고딕" pitchFamily="50" charset="-127"/>
                <a:cs typeface="Arial"/>
              </a:rPr>
              <a:t>.</a:t>
            </a:r>
            <a:r>
              <a:rPr lang="ko-KR" altLang="en-US" sz="1000" b="1" spc="-45" dirty="0">
                <a:latin typeface="맑은 고딕" pitchFamily="50" charset="-127"/>
                <a:cs typeface="Arial"/>
              </a:rPr>
              <a:t> </a:t>
            </a:r>
            <a:r>
              <a:rPr lang="ko-KR" altLang="en-US" sz="1000" b="1" dirty="0"/>
              <a:t>그</a:t>
            </a:r>
            <a:r>
              <a:rPr lang="ko-KR" altLang="en-US" sz="1000" b="1" spc="-75" dirty="0"/>
              <a:t> </a:t>
            </a:r>
            <a:r>
              <a:rPr lang="ko-KR" altLang="en-US" sz="1000" b="1" spc="15" dirty="0"/>
              <a:t>왜</a:t>
            </a:r>
            <a:r>
              <a:rPr lang="en-US" altLang="ko-KR" sz="1000" b="1" spc="15" dirty="0">
                <a:latin typeface="맑은 고딕" pitchFamily="50" charset="-127"/>
                <a:cs typeface="Arial"/>
              </a:rPr>
              <a:t>,</a:t>
            </a:r>
            <a:r>
              <a:rPr lang="ko-KR" altLang="en-US" sz="1000" b="1" spc="5" dirty="0">
                <a:latin typeface="맑은 고딕" pitchFamily="50" charset="-127"/>
                <a:cs typeface="Arial"/>
              </a:rPr>
              <a:t> </a:t>
            </a:r>
            <a:r>
              <a:rPr lang="ko-KR" altLang="en-US" sz="1000" b="1" spc="-5" dirty="0"/>
              <a:t>여자의</a:t>
            </a:r>
            <a:r>
              <a:rPr lang="ko-KR" altLang="en-US" sz="1000" b="1" spc="-120" dirty="0"/>
              <a:t> </a:t>
            </a:r>
            <a:r>
              <a:rPr lang="ko-KR" altLang="en-US" sz="1000" b="1" spc="-5" dirty="0"/>
              <a:t>마음은</a:t>
            </a:r>
            <a:r>
              <a:rPr lang="ko-KR" altLang="en-US" sz="1000" b="1" spc="-120" dirty="0"/>
              <a:t> </a:t>
            </a:r>
            <a:r>
              <a:rPr lang="ko-KR" altLang="en-US" sz="1000" b="1" dirty="0" err="1"/>
              <a:t>갈대라고</a:t>
            </a:r>
            <a:r>
              <a:rPr lang="ko-KR" altLang="en-US" sz="1000" b="1" spc="-145" dirty="0"/>
              <a:t> </a:t>
            </a:r>
            <a:r>
              <a:rPr lang="ko-KR" altLang="en-US" sz="1000" b="1" spc="130" dirty="0"/>
              <a:t>하잖아</a:t>
            </a:r>
            <a:r>
              <a:rPr lang="en-US" altLang="ko-KR" sz="1000" b="1" spc="130" dirty="0" smtClean="0"/>
              <a:t>.”</a:t>
            </a:r>
          </a:p>
          <a:p>
            <a:pPr marL="12700">
              <a:lnSpc>
                <a:spcPct val="100000"/>
              </a:lnSpc>
            </a:pPr>
            <a:endParaRPr lang="en-US" altLang="ko-KR" sz="1000" spc="130" dirty="0" smtClean="0"/>
          </a:p>
          <a:p>
            <a:pPr marL="12700">
              <a:lnSpc>
                <a:spcPct val="100000"/>
              </a:lnSpc>
            </a:pPr>
            <a:r>
              <a:rPr lang="ko-KR" altLang="en-US" sz="1000" spc="-5" dirty="0" err="1" smtClean="0">
                <a:latin typeface="맑은 고딕" pitchFamily="50" charset="-127"/>
                <a:cs typeface="Gulim"/>
              </a:rPr>
              <a:t>어쩌다보니</a:t>
            </a: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필과는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앙숙인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서로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못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잡아먹어 안달이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난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사이가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되었다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 </a:t>
            </a:r>
            <a:endParaRPr lang="en-US" altLang="ko-KR" sz="1000" spc="1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뱉는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말이나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행동거지를 보면 머리 한군데가 휑하니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빈 듯 하나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귀여운</a:t>
            </a:r>
            <a:r>
              <a:rPr lang="ko-KR" altLang="en-US" sz="1000" spc="254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 smtClean="0">
                <a:latin typeface="맑은 고딕" pitchFamily="50" charset="-127"/>
                <a:cs typeface="Gulim"/>
              </a:rPr>
              <a:t>외모에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애교를 곧 잘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부린다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 </a:t>
            </a:r>
            <a:endParaRPr lang="en-US" altLang="ko-KR" sz="1000" spc="1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동네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떨거지 패거리에서 철딱서니와 백치미를 담당하고</a:t>
            </a:r>
            <a:r>
              <a:rPr lang="ko-KR" altLang="en-US" sz="1000" spc="-1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1000" spc="1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알록달록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칼라풀한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패션센스에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엽기적인 카우보이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부츠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하루 종일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달수네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가게에서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순정멜로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영화를 붙들고</a:t>
            </a:r>
            <a:r>
              <a:rPr lang="ko-KR" altLang="en-US" sz="1000" spc="-4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산다</a:t>
            </a:r>
            <a:r>
              <a:rPr lang="en-US" altLang="ko-KR" sz="1000" spc="1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n-US" altLang="ko-KR" sz="1000" spc="15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끈질긴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구애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끝에 존경하고 사랑하는 선배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달수와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동거까지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하게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됐다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 땐 세상을 다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가진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듯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했는데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점점 시들해지는 달수의 </a:t>
            </a:r>
            <a:endParaRPr lang="en-US" altLang="ko-KR" sz="1000" spc="-5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태도에</a:t>
            </a:r>
            <a:r>
              <a:rPr lang="ko-KR" altLang="en-US" sz="1000" spc="254" dirty="0" smtClean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불만이 </a:t>
            </a:r>
            <a:r>
              <a:rPr lang="ko-KR" altLang="en-US" sz="1000" spc="10" dirty="0" smtClean="0">
                <a:latin typeface="맑은 고딕" pitchFamily="50" charset="-127"/>
                <a:cs typeface="Gulim"/>
              </a:rPr>
              <a:t>쌓인다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그도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그럴 것이 달수가 도무지 잠자리를 가지려고 하지 않는</a:t>
            </a:r>
            <a:r>
              <a:rPr lang="ko-KR" altLang="en-US" sz="1000" spc="-114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것이다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갖은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방법으로 달수를 유혹해 보기도 했지만 돌아오는 건 늘 시큰둥한</a:t>
            </a:r>
            <a:r>
              <a:rPr lang="ko-KR" altLang="en-US" sz="1000" spc="-9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반응이다</a:t>
            </a:r>
            <a:r>
              <a:rPr lang="en-US" altLang="ko-KR" sz="1000" spc="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어느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잡지에서 </a:t>
            </a:r>
            <a:r>
              <a:rPr lang="ko-KR" altLang="en-US" sz="1000" spc="200" dirty="0">
                <a:latin typeface="맑은 고딕" pitchFamily="50" charset="-127"/>
                <a:cs typeface="Gulim"/>
              </a:rPr>
              <a:t>‘목욕을</a:t>
            </a:r>
            <a:r>
              <a:rPr lang="ko-KR" altLang="en-US" sz="1000" spc="-23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막 끝낸 여자의 젖은 머리칼과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비누향기가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남성들을 </a:t>
            </a:r>
            <a:r>
              <a:rPr lang="ko-KR" altLang="en-US" sz="1000" spc="105" dirty="0">
                <a:latin typeface="맑은 고딕" pitchFamily="50" charset="-127"/>
                <a:cs typeface="Gulim"/>
              </a:rPr>
              <a:t>자극한다</a:t>
            </a:r>
            <a:r>
              <a:rPr lang="en-US" altLang="ko-KR" sz="1000" spc="105" dirty="0">
                <a:latin typeface="맑은 고딕" pitchFamily="50" charset="-127"/>
                <a:cs typeface="Gulim"/>
              </a:rPr>
              <a:t>.’</a:t>
            </a:r>
            <a:r>
              <a:rPr lang="ko-KR" altLang="en-US" sz="1000" spc="105" dirty="0">
                <a:latin typeface="맑은 고딕" pitchFamily="50" charset="-127"/>
                <a:cs typeface="Gulim"/>
              </a:rPr>
              <a:t>는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기사를 읽고 거의 하루에 한 번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목욕탕을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다니고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그래도 별 반응이 없자 정애의 속앓이와 히스테리는 점점 극으로</a:t>
            </a:r>
            <a:r>
              <a:rPr lang="ko-KR" altLang="en-US" sz="1000" spc="-9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치닫는다</a:t>
            </a:r>
            <a:r>
              <a:rPr lang="en-US" altLang="ko-KR" sz="1000" spc="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n-US" altLang="ko-KR" sz="1000" spc="5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잘생긴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달수의 얼굴에 빠져 정신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못차리던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여대생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시절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차라리 좀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무식하기는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했지만 화끈하고 스트레이트한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구길과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사귀었더라면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내 인생은 어 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떻게</a:t>
            </a:r>
            <a:r>
              <a:rPr lang="ko-KR" altLang="en-US" sz="1000" spc="-9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됐을까</a:t>
            </a:r>
            <a:r>
              <a:rPr lang="en-US" altLang="ko-KR" sz="1000" spc="15" dirty="0" smtClean="0">
                <a:latin typeface="맑은 고딕" pitchFamily="50" charset="-127"/>
                <a:cs typeface="Times New Roman"/>
              </a:rPr>
              <a:t>?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나는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달수를 원했던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것일까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사랑을 원했던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것일까</a:t>
            </a:r>
            <a:r>
              <a:rPr lang="en-US" altLang="ko-KR" sz="1000" spc="15" dirty="0" smtClean="0">
                <a:latin typeface="맑은 고딕" pitchFamily="50" charset="-127"/>
                <a:cs typeface="Times New Roman"/>
              </a:rPr>
              <a:t>?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정애는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오늘도 뒤돌아 누운 달수의 등 너머로 외로움을 달래며 옛날 생각에</a:t>
            </a:r>
            <a:r>
              <a:rPr lang="ko-KR" altLang="en-US" sz="1000" spc="-9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빠져든다</a:t>
            </a:r>
            <a:r>
              <a:rPr lang="en-US" altLang="ko-KR" sz="1000" spc="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그러던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어느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날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인터넷 쇼핑으로 옷을 주문하던 그녀가 몰래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숨겨놓은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달수의 </a:t>
            </a:r>
            <a:r>
              <a:rPr lang="ko-KR" altLang="en-US" sz="1000" spc="260" dirty="0">
                <a:latin typeface="맑은 고딕" pitchFamily="50" charset="-127"/>
                <a:cs typeface="Gulim"/>
              </a:rPr>
              <a:t>‘</a:t>
            </a:r>
            <a:r>
              <a:rPr lang="en-US" altLang="ko-KR" sz="1000" spc="260" dirty="0">
                <a:latin typeface="맑은 고딕" pitchFamily="50" charset="-127"/>
                <a:cs typeface="Times New Roman"/>
              </a:rPr>
              <a:t>X</a:t>
            </a:r>
            <a:r>
              <a:rPr lang="ko-KR" altLang="en-US" sz="1000" spc="260" dirty="0" err="1">
                <a:latin typeface="맑은 고딕" pitchFamily="50" charset="-127"/>
                <a:cs typeface="Gulim"/>
              </a:rPr>
              <a:t>파일’을</a:t>
            </a:r>
            <a:r>
              <a:rPr lang="ko-KR" altLang="en-US" sz="1000" spc="26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보고야</a:t>
            </a:r>
            <a:r>
              <a:rPr lang="ko-KR" altLang="en-US" sz="1000" spc="-204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만다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출렁이는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살색들의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향연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충격에 넋을 잃은 것도 잠시 </a:t>
            </a:r>
            <a:r>
              <a:rPr lang="ko-KR" altLang="en-US" sz="1000" spc="265" dirty="0">
                <a:latin typeface="맑은 고딕" pitchFamily="50" charset="-127"/>
                <a:cs typeface="Gulim"/>
              </a:rPr>
              <a:t>‘그래</a:t>
            </a:r>
            <a:r>
              <a:rPr lang="ko-KR" altLang="en-US" sz="1000" spc="-3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65" dirty="0">
                <a:latin typeface="맑은 고딕" pitchFamily="50" charset="-127"/>
                <a:cs typeface="Gulim"/>
              </a:rPr>
              <a:t>이거야</a:t>
            </a:r>
            <a:r>
              <a:rPr lang="en-US" altLang="ko-KR" sz="1000" spc="165" dirty="0" smtClean="0">
                <a:latin typeface="맑은 고딕" pitchFamily="50" charset="-127"/>
                <a:cs typeface="Gulim"/>
              </a:rPr>
              <a:t>!!’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정애는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달수의 </a:t>
            </a:r>
            <a:r>
              <a:rPr lang="ko-KR" altLang="en-US" sz="1000" spc="225" dirty="0">
                <a:latin typeface="맑은 고딕" pitchFamily="50" charset="-127"/>
                <a:cs typeface="Gulim"/>
              </a:rPr>
              <a:t>‘</a:t>
            </a:r>
            <a:r>
              <a:rPr lang="ko-KR" altLang="en-US" sz="1000" spc="225" dirty="0" err="1">
                <a:latin typeface="맑은 고딕" pitchFamily="50" charset="-127"/>
                <a:cs typeface="Gulim"/>
              </a:rPr>
              <a:t>콜렉션’에서</a:t>
            </a:r>
            <a:r>
              <a:rPr lang="ko-KR" altLang="en-US" sz="1000" spc="-6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본 것과 비슷한 야한 란제리 하나를 더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주문한다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endParaRPr sz="950" b="1" dirty="0">
              <a:latin typeface="맑은 고딕" pitchFamily="50" charset="-127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31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9" y="983283"/>
            <a:ext cx="1384472" cy="1966761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260432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인물 소개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987773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CAST </a:t>
            </a:r>
            <a:endParaRPr lang="en-US" altLang="ko-KR" sz="1600" b="1" dirty="0"/>
          </a:p>
          <a:p>
            <a:pPr algn="ctr"/>
            <a:r>
              <a:rPr lang="ko-KR" altLang="en-US" sz="1600" b="1" dirty="0" smtClean="0"/>
              <a:t>장미관  </a:t>
            </a:r>
            <a:endParaRPr lang="en-US" altLang="ko-KR" sz="1600" b="1" dirty="0" smtClean="0"/>
          </a:p>
        </p:txBody>
      </p:sp>
      <p:sp>
        <p:nvSpPr>
          <p:cNvPr id="12" name="object 3"/>
          <p:cNvSpPr txBox="1"/>
          <p:nvPr/>
        </p:nvSpPr>
        <p:spPr>
          <a:xfrm>
            <a:off x="1619672" y="1059582"/>
            <a:ext cx="9933940" cy="353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000" b="1" spc="-10" dirty="0" err="1" smtClean="0">
                <a:solidFill>
                  <a:srgbClr val="0066FF"/>
                </a:solidFill>
                <a:latin typeface="Malgun Gothic"/>
                <a:cs typeface="Malgun Gothic"/>
              </a:rPr>
              <a:t>강</a:t>
            </a:r>
            <a:r>
              <a:rPr lang="ko-KR" altLang="en-US" sz="1000" b="1" spc="55" dirty="0" err="1" smtClean="0">
                <a:solidFill>
                  <a:srgbClr val="0066FF"/>
                </a:solidFill>
                <a:latin typeface="Malgun Gothic"/>
                <a:cs typeface="Malgun Gothic"/>
              </a:rPr>
              <a:t>재현</a:t>
            </a:r>
            <a:r>
              <a:rPr lang="en-US" altLang="ko-KR" sz="1000" b="1" spc="55" dirty="0">
                <a:solidFill>
                  <a:srgbClr val="0066FF"/>
                </a:solidFill>
              </a:rPr>
              <a:t>(</a:t>
            </a:r>
            <a:r>
              <a:rPr lang="ko-KR" altLang="en-US" sz="1000" b="1" spc="55" dirty="0">
                <a:solidFill>
                  <a:srgbClr val="0066FF"/>
                </a:solidFill>
                <a:latin typeface="Malgun Gothic"/>
                <a:cs typeface="Malgun Gothic"/>
              </a:rPr>
              <a:t>남</a:t>
            </a:r>
            <a:r>
              <a:rPr lang="en-US" altLang="ko-KR" sz="1000" b="1" spc="55" dirty="0">
                <a:solidFill>
                  <a:srgbClr val="0066FF"/>
                </a:solidFill>
              </a:rPr>
              <a:t>, </a:t>
            </a:r>
            <a:r>
              <a:rPr lang="en-US" altLang="ko-KR" sz="1000" b="1" spc="145" dirty="0">
                <a:solidFill>
                  <a:srgbClr val="0066FF"/>
                </a:solidFill>
              </a:rPr>
              <a:t>36</a:t>
            </a:r>
            <a:r>
              <a:rPr lang="ko-KR" altLang="en-US" sz="1000" b="1" spc="145" dirty="0">
                <a:solidFill>
                  <a:srgbClr val="0066FF"/>
                </a:solidFill>
                <a:latin typeface="Malgun Gothic"/>
                <a:cs typeface="Malgun Gothic"/>
              </a:rPr>
              <a:t>세</a:t>
            </a:r>
            <a:r>
              <a:rPr lang="en-US" altLang="ko-KR" sz="1000" b="1" spc="145" dirty="0">
                <a:solidFill>
                  <a:srgbClr val="0066FF"/>
                </a:solidFill>
              </a:rPr>
              <a:t>) </a:t>
            </a:r>
            <a:r>
              <a:rPr lang="en-US" altLang="ko-KR" sz="1000" b="1" spc="-5" dirty="0">
                <a:solidFill>
                  <a:srgbClr val="0066FF"/>
                </a:solidFill>
              </a:rPr>
              <a:t>: </a:t>
            </a:r>
            <a:r>
              <a:rPr lang="ko-KR" altLang="en-US" sz="1000" b="1" dirty="0">
                <a:solidFill>
                  <a:srgbClr val="0066FF"/>
                </a:solidFill>
                <a:latin typeface="Malgun Gothic"/>
                <a:cs typeface="Malgun Gothic"/>
              </a:rPr>
              <a:t>약사</a:t>
            </a:r>
            <a:r>
              <a:rPr lang="en-US" altLang="ko-KR" sz="1000" b="1" dirty="0">
                <a:solidFill>
                  <a:srgbClr val="0066FF"/>
                </a:solidFill>
              </a:rPr>
              <a:t>, </a:t>
            </a:r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수진의</a:t>
            </a:r>
            <a:r>
              <a:rPr lang="ko-KR" altLang="en-US" sz="1000" b="1" spc="-320" dirty="0">
                <a:solidFill>
                  <a:srgbClr val="0066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000" b="1" spc="-15" dirty="0" smtClean="0">
                <a:solidFill>
                  <a:srgbClr val="0066FF"/>
                </a:solidFill>
                <a:latin typeface="Malgun Gothic"/>
                <a:cs typeface="Malgun Gothic"/>
              </a:rPr>
              <a:t>약혼자</a:t>
            </a:r>
            <a:endParaRPr lang="en-US" altLang="ko-KR" sz="1000" b="1" spc="-15" dirty="0" smtClean="0">
              <a:solidFill>
                <a:srgbClr val="0066FF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b="1" spc="325" dirty="0">
                <a:latin typeface="Malgun Gothic"/>
                <a:cs typeface="Malgun Gothic"/>
              </a:rPr>
              <a:t>“이</a:t>
            </a:r>
            <a:r>
              <a:rPr lang="ko-KR" altLang="en-US" sz="1000" b="1" spc="-114" dirty="0">
                <a:latin typeface="Malgun Gothic"/>
                <a:cs typeface="Malgun Gothic"/>
              </a:rPr>
              <a:t> </a:t>
            </a:r>
            <a:r>
              <a:rPr lang="ko-KR" altLang="en-US" sz="1000" b="1" spc="-5" dirty="0">
                <a:latin typeface="Malgun Gothic"/>
                <a:cs typeface="Malgun Gothic"/>
              </a:rPr>
              <a:t>동네만큼</a:t>
            </a:r>
            <a:r>
              <a:rPr lang="ko-KR" altLang="en-US" sz="1000" b="1" spc="-140" dirty="0">
                <a:latin typeface="Malgun Gothic"/>
                <a:cs typeface="Malgun Gothic"/>
              </a:rPr>
              <a:t> </a:t>
            </a:r>
            <a:r>
              <a:rPr lang="ko-KR" altLang="en-US" sz="1000" b="1" spc="5" dirty="0">
                <a:latin typeface="Malgun Gothic"/>
                <a:cs typeface="Malgun Gothic"/>
              </a:rPr>
              <a:t>텃세가</a:t>
            </a:r>
            <a:r>
              <a:rPr lang="ko-KR" altLang="en-US" sz="1000" b="1" spc="-140" dirty="0">
                <a:latin typeface="Malgun Gothic"/>
                <a:cs typeface="Malgun Gothic"/>
              </a:rPr>
              <a:t> </a:t>
            </a:r>
            <a:r>
              <a:rPr lang="ko-KR" altLang="en-US" sz="1000" b="1" spc="10" dirty="0">
                <a:latin typeface="Malgun Gothic"/>
                <a:cs typeface="Malgun Gothic"/>
              </a:rPr>
              <a:t>심한</a:t>
            </a:r>
            <a:r>
              <a:rPr lang="ko-KR" altLang="en-US" sz="1000" b="1" spc="-114" dirty="0">
                <a:latin typeface="Malgun Gothic"/>
                <a:cs typeface="Malgun Gothic"/>
              </a:rPr>
              <a:t> </a:t>
            </a:r>
            <a:r>
              <a:rPr lang="ko-KR" altLang="en-US" sz="1000" b="1" spc="5" dirty="0">
                <a:latin typeface="Malgun Gothic"/>
                <a:cs typeface="Malgun Gothic"/>
              </a:rPr>
              <a:t>동네는</a:t>
            </a:r>
            <a:r>
              <a:rPr lang="ko-KR" altLang="en-US" sz="1000" b="1" spc="-140" dirty="0">
                <a:latin typeface="Malgun Gothic"/>
                <a:cs typeface="Malgun Gothic"/>
              </a:rPr>
              <a:t> </a:t>
            </a:r>
            <a:r>
              <a:rPr lang="ko-KR" altLang="en-US" sz="1000" b="1" dirty="0" err="1">
                <a:latin typeface="Malgun Gothic"/>
                <a:cs typeface="Malgun Gothic"/>
              </a:rPr>
              <a:t>첨이야</a:t>
            </a:r>
            <a:r>
              <a:rPr lang="en-US" altLang="ko-KR" sz="1000" b="1" dirty="0">
                <a:latin typeface="맑은 고딕" pitchFamily="50" charset="-127"/>
                <a:cs typeface="Arial"/>
              </a:rPr>
              <a:t>.</a:t>
            </a:r>
            <a:r>
              <a:rPr lang="ko-KR" altLang="en-US" sz="1000" b="1" spc="-40" dirty="0">
                <a:latin typeface="맑은 고딕" pitchFamily="50" charset="-127"/>
                <a:cs typeface="Arial"/>
              </a:rPr>
              <a:t> </a:t>
            </a:r>
            <a:r>
              <a:rPr lang="ko-KR" altLang="en-US" sz="1000" b="1" dirty="0">
                <a:latin typeface="Malgun Gothic"/>
                <a:cs typeface="Malgun Gothic"/>
              </a:rPr>
              <a:t>꼭</a:t>
            </a:r>
            <a:r>
              <a:rPr lang="ko-KR" altLang="en-US" sz="1000" b="1" spc="-70" dirty="0">
                <a:latin typeface="Malgun Gothic"/>
                <a:cs typeface="Malgun Gothic"/>
              </a:rPr>
              <a:t> </a:t>
            </a:r>
            <a:r>
              <a:rPr lang="ko-KR" altLang="en-US" sz="1000" b="1" spc="5" dirty="0">
                <a:latin typeface="Malgun Gothic"/>
                <a:cs typeface="Malgun Gothic"/>
              </a:rPr>
              <a:t>이상한</a:t>
            </a:r>
            <a:r>
              <a:rPr lang="ko-KR" altLang="en-US" sz="1000" b="1" spc="-140" dirty="0">
                <a:latin typeface="Malgun Gothic"/>
                <a:cs typeface="Malgun Gothic"/>
              </a:rPr>
              <a:t> </a:t>
            </a:r>
            <a:r>
              <a:rPr lang="ko-KR" altLang="en-US" sz="1000" b="1" spc="5" dirty="0">
                <a:latin typeface="Malgun Gothic"/>
                <a:cs typeface="Malgun Gothic"/>
              </a:rPr>
              <a:t>나라에</a:t>
            </a:r>
            <a:r>
              <a:rPr lang="ko-KR" altLang="en-US" sz="1000" b="1" spc="-140" dirty="0">
                <a:latin typeface="Malgun Gothic"/>
                <a:cs typeface="Malgun Gothic"/>
              </a:rPr>
              <a:t> </a:t>
            </a:r>
            <a:r>
              <a:rPr lang="ko-KR" altLang="en-US" sz="1000" b="1" dirty="0">
                <a:latin typeface="Malgun Gothic"/>
                <a:cs typeface="Malgun Gothic"/>
              </a:rPr>
              <a:t>온</a:t>
            </a:r>
            <a:r>
              <a:rPr lang="ko-KR" altLang="en-US" sz="1000" b="1" spc="-70" dirty="0">
                <a:latin typeface="Malgun Gothic"/>
                <a:cs typeface="Malgun Gothic"/>
              </a:rPr>
              <a:t> </a:t>
            </a:r>
            <a:r>
              <a:rPr lang="ko-KR" altLang="en-US" sz="1000" b="1" dirty="0">
                <a:latin typeface="Malgun Gothic"/>
                <a:cs typeface="Malgun Gothic"/>
              </a:rPr>
              <a:t>거</a:t>
            </a:r>
            <a:r>
              <a:rPr lang="ko-KR" altLang="en-US" sz="1000" b="1" spc="-50" dirty="0">
                <a:latin typeface="Malgun Gothic"/>
                <a:cs typeface="Malgun Gothic"/>
              </a:rPr>
              <a:t> </a:t>
            </a:r>
            <a:r>
              <a:rPr lang="ko-KR" altLang="en-US" sz="1000" b="1" spc="114" dirty="0">
                <a:latin typeface="Malgun Gothic"/>
                <a:cs typeface="Malgun Gothic"/>
              </a:rPr>
              <a:t>같다니까</a:t>
            </a:r>
            <a:r>
              <a:rPr lang="en-US" altLang="ko-KR" sz="1000" b="1" spc="114" dirty="0" smtClean="0">
                <a:latin typeface="Malgun Gothic"/>
                <a:cs typeface="Malgun Gothic"/>
              </a:rPr>
              <a:t>!”</a:t>
            </a:r>
          </a:p>
          <a:p>
            <a:pPr marL="12700">
              <a:lnSpc>
                <a:spcPct val="100000"/>
              </a:lnSpc>
            </a:pPr>
            <a:endParaRPr lang="en-US" altLang="ko-KR" sz="1000" dirty="0" smtClean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비조직원이자</a:t>
            </a:r>
            <a:r>
              <a:rPr lang="en-US" altLang="ko-KR" sz="100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이방인이며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필의 </a:t>
            </a:r>
            <a:r>
              <a:rPr lang="ko-KR" altLang="en-US" sz="1000" spc="-5" dirty="0" err="1">
                <a:latin typeface="맑은 고딕" pitchFamily="50" charset="-127"/>
                <a:cs typeface="Gulim"/>
              </a:rPr>
              <a:t>연적이자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동시에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수진의</a:t>
            </a:r>
            <a:r>
              <a:rPr lang="ko-KR" altLang="en-US" sz="1000" spc="17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약혼자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100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동네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약국의 약사로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젠틀하고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잘생긴 외모에 수입으로 따지자면 이 동네 또래들 중 단연 </a:t>
            </a:r>
            <a:r>
              <a:rPr lang="en-US" altLang="ko-KR" sz="1000" spc="70" dirty="0">
                <a:latin typeface="맑은 고딕" pitchFamily="50" charset="-127"/>
                <a:cs typeface="Times New Roman"/>
              </a:rPr>
              <a:t>TOP</a:t>
            </a:r>
            <a:r>
              <a:rPr lang="ko-KR" altLang="en-US" sz="1000" spc="70" dirty="0">
                <a:latin typeface="맑은 고딕" pitchFamily="50" charset="-127"/>
                <a:cs typeface="Gulim"/>
              </a:rPr>
              <a:t>이다</a:t>
            </a:r>
            <a:r>
              <a:rPr lang="en-US" altLang="ko-KR" sz="1000" spc="70" dirty="0">
                <a:latin typeface="맑은 고딕" pitchFamily="50" charset="-127"/>
                <a:cs typeface="Times New Roman"/>
              </a:rPr>
              <a:t>. </a:t>
            </a:r>
            <a:endParaRPr lang="en-US" altLang="ko-KR" sz="1000" spc="7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000" spc="70" dirty="0" smtClean="0">
                <a:latin typeface="맑은 고딕" pitchFamily="50" charset="-127"/>
                <a:cs typeface="Times New Roman"/>
              </a:rPr>
              <a:t>18</a:t>
            </a:r>
            <a:r>
              <a:rPr lang="ko-KR" altLang="en-US" sz="1000" spc="70" dirty="0">
                <a:latin typeface="맑은 고딕" pitchFamily="50" charset="-127"/>
                <a:cs typeface="Gulim"/>
              </a:rPr>
              <a:t>개월 </a:t>
            </a:r>
            <a:r>
              <a:rPr lang="ko-KR" altLang="en-US" sz="1000" spc="20" dirty="0">
                <a:latin typeface="맑은 고딕" pitchFamily="50" charset="-127"/>
                <a:cs typeface="Gulim"/>
              </a:rPr>
              <a:t>전</a:t>
            </a:r>
            <a:r>
              <a:rPr lang="en-US" altLang="ko-KR" sz="1000" spc="2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이 동네로 막 이사 왔을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무렵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수  진과 우연히 만나 인연을 맺게</a:t>
            </a:r>
            <a:r>
              <a:rPr lang="ko-KR" altLang="en-US" sz="1000" spc="-11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되었다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100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이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동네 태생의 남정네들과는 전혀 다른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스마트함을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앞세워 마치 재벌 </a:t>
            </a:r>
            <a:r>
              <a:rPr lang="en-US" altLang="ko-KR" sz="1000" spc="45" dirty="0">
                <a:latin typeface="맑은 고딕" pitchFamily="50" charset="-127"/>
                <a:cs typeface="Times New Roman"/>
              </a:rPr>
              <a:t>2</a:t>
            </a:r>
            <a:r>
              <a:rPr lang="ko-KR" altLang="en-US" sz="1000" spc="45" dirty="0">
                <a:latin typeface="맑은 고딕" pitchFamily="50" charset="-127"/>
                <a:cs typeface="Gulim"/>
              </a:rPr>
              <a:t>세가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여자를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꼬시듯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단박에 수진의 마음을</a:t>
            </a:r>
            <a:r>
              <a:rPr lang="ko-KR" altLang="en-US" sz="1000" spc="-14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사로잡았다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-5" dirty="0">
                <a:latin typeface="맑은 고딕" pitchFamily="50" charset="-127"/>
                <a:cs typeface="Gulim"/>
              </a:rPr>
              <a:t>필의 </a:t>
            </a:r>
            <a:r>
              <a:rPr lang="ko-KR" altLang="en-US" sz="1000" spc="265" dirty="0">
                <a:latin typeface="맑은 고딕" pitchFamily="50" charset="-127"/>
                <a:cs typeface="Gulim"/>
              </a:rPr>
              <a:t>‘사랑 </a:t>
            </a:r>
            <a:r>
              <a:rPr lang="ko-KR" altLang="en-US" sz="1000" spc="155" dirty="0" err="1">
                <a:latin typeface="맑은 고딕" pitchFamily="50" charset="-127"/>
                <a:cs typeface="Gulim"/>
              </a:rPr>
              <a:t>쟁취기’가</a:t>
            </a:r>
            <a:r>
              <a:rPr lang="ko-KR" altLang="en-US" sz="1000" spc="-24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시작되면서 사사건건 필과 부딪히는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인물이다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>
                <a:latin typeface="맑은 고딕" pitchFamily="50" charset="-127"/>
                <a:cs typeface="Gulim"/>
              </a:rPr>
              <a:t>필은 몰랐지만 신기하게도 필의 인생의 중요한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순간들엔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언제나 그가 필의 주변을 맴돌고</a:t>
            </a:r>
            <a:r>
              <a:rPr lang="ko-KR" altLang="en-US" sz="1000" spc="-114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있었다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 marR="2743835">
              <a:lnSpc>
                <a:spcPct val="100000"/>
              </a:lnSpc>
            </a:pPr>
            <a:r>
              <a:rPr lang="ko-KR" altLang="en-US" sz="1000" dirty="0">
                <a:latin typeface="맑은 고딕" pitchFamily="50" charset="-127"/>
                <a:cs typeface="Gulim"/>
              </a:rPr>
              <a:t>다만 서로가 서로의 악연을 알아보지 못했을 </a:t>
            </a:r>
            <a:r>
              <a:rPr lang="ko-KR" altLang="en-US" sz="1000" spc="20" dirty="0">
                <a:latin typeface="맑은 고딕" pitchFamily="50" charset="-127"/>
                <a:cs typeface="Gulim"/>
              </a:rPr>
              <a:t>뿐</a:t>
            </a:r>
            <a:r>
              <a:rPr lang="en-US" altLang="ko-KR" sz="1000" spc="2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필은 믿고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재현이란 놈은 필시 음흉한 놈이란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것을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 </a:t>
            </a:r>
            <a:endParaRPr lang="en-US" altLang="ko-KR" sz="1000" spc="15" dirty="0" smtClean="0">
              <a:latin typeface="맑은 고딕" pitchFamily="50" charset="-127"/>
              <a:cs typeface="Times New Roman"/>
            </a:endParaRPr>
          </a:p>
          <a:p>
            <a:pPr marL="12700" marR="2743835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게다가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몇 번의 맨홀여행으로 재현의 결혼을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파토낼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몇 가지의 증거들도 모으고 있는</a:t>
            </a:r>
            <a:r>
              <a:rPr lang="ko-KR" altLang="en-US" sz="1000" spc="-11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것이다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1000" dirty="0" smtClean="0">
              <a:latin typeface="맑은 고딕" pitchFamily="50" charset="-127"/>
              <a:cs typeface="Times New Roman"/>
            </a:endParaRPr>
          </a:p>
          <a:p>
            <a:pPr marL="12700" marR="2743835">
              <a:lnSpc>
                <a:spcPct val="100000"/>
              </a:lnSpc>
            </a:pPr>
            <a:endParaRPr lang="en-US" altLang="ko-KR" sz="1000" dirty="0">
              <a:latin typeface="맑은 고딕" pitchFamily="50" charset="-127"/>
              <a:cs typeface="Times New Roman"/>
            </a:endParaRPr>
          </a:p>
          <a:p>
            <a:pPr marL="12700" marR="2743835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이렇게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잘생기고 매너까지 좋은 완벽한 남자가 이 이상한 동네에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와서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이 동네보다 더 이상한 놈들 때문에 계속 꼴이 우습게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망가진다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 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혹시 있을지 모를 자신의 하자를 찾겠다며 뒷조사까지 서슴지 않는 동네 떨거지들 때문에 여간 신경이 쓰이는 것이</a:t>
            </a:r>
            <a:r>
              <a:rPr lang="ko-KR" altLang="en-US" sz="1000" spc="-12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아니다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>
                <a:latin typeface="맑은 고딕" pitchFamily="50" charset="-127"/>
                <a:cs typeface="Gulim"/>
              </a:rPr>
              <a:t>그래서 일찌감치 수진에게 </a:t>
            </a:r>
            <a:r>
              <a:rPr lang="ko-KR" altLang="en-US" sz="1000" spc="-15" dirty="0" err="1">
                <a:latin typeface="맑은 고딕" pitchFamily="50" charset="-127"/>
                <a:cs typeface="Gulim"/>
              </a:rPr>
              <a:t>다짐해뒀다</a:t>
            </a:r>
            <a:r>
              <a:rPr lang="en-US" altLang="ko-KR" sz="1000" spc="-15" dirty="0">
                <a:latin typeface="맑은 고딕" pitchFamily="50" charset="-127"/>
                <a:cs typeface="Gulim"/>
              </a:rPr>
              <a:t>. </a:t>
            </a:r>
            <a:r>
              <a:rPr lang="ko-KR" altLang="en-US" sz="1000" spc="200" dirty="0">
                <a:latin typeface="맑은 고딕" pitchFamily="50" charset="-127"/>
                <a:cs typeface="Gulim"/>
              </a:rPr>
              <a:t>“우리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결혼하면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장인장모님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모시고 완전히 이 동네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뜨자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이사비용은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내가</a:t>
            </a:r>
            <a:r>
              <a:rPr lang="ko-KR" altLang="en-US" sz="1000" spc="-16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35" dirty="0" err="1">
                <a:latin typeface="맑은 고딕" pitchFamily="50" charset="-127"/>
                <a:cs typeface="Gulim"/>
              </a:rPr>
              <a:t>댈게</a:t>
            </a:r>
            <a:r>
              <a:rPr lang="en-US" altLang="ko-KR" sz="1000" spc="135" dirty="0">
                <a:latin typeface="맑은 고딕" pitchFamily="50" charset="-127"/>
                <a:cs typeface="Gulim"/>
              </a:rPr>
              <a:t>.”</a:t>
            </a:r>
            <a:endParaRPr lang="ko-KR" altLang="en-US" sz="1000" dirty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>
                <a:latin typeface="맑은 고딕" pitchFamily="50" charset="-127"/>
                <a:cs typeface="Gulim"/>
              </a:rPr>
              <a:t>아무리 이해심 많고 헌신적인 재현이지만 자신과 수진의 행복을 위해서 한시라도 빨리 이 블랙홀 같은 동네를 벗어나야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한다고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생각하는</a:t>
            </a:r>
            <a:r>
              <a:rPr lang="ko-KR" altLang="en-US" sz="1000" spc="-12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그다</a:t>
            </a:r>
            <a:r>
              <a:rPr lang="en-US" altLang="ko-KR" sz="1000" spc="15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100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altLang="ko-KR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하지만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필이 </a:t>
            </a:r>
            <a:r>
              <a:rPr lang="ko-KR" altLang="en-US" sz="1000" spc="5" dirty="0" err="1">
                <a:latin typeface="맑은 고딕" pitchFamily="50" charset="-127"/>
                <a:cs typeface="Gulim"/>
              </a:rPr>
              <a:t>누구던가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이 동네 최고의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또라이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필이 </a:t>
            </a:r>
            <a:r>
              <a:rPr lang="en-US" altLang="ko-KR" sz="1000" spc="90" dirty="0">
                <a:latin typeface="맑은 고딕" pitchFamily="50" charset="-127"/>
                <a:cs typeface="Times New Roman"/>
              </a:rPr>
              <a:t>18</a:t>
            </a:r>
            <a:r>
              <a:rPr lang="ko-KR" altLang="en-US" sz="1000" spc="90" dirty="0">
                <a:latin typeface="맑은 고딕" pitchFamily="50" charset="-127"/>
                <a:cs typeface="Gulim"/>
              </a:rPr>
              <a:t>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묶은 독기를 품고 달려들고 있는데 이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결혼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재현이 원하는 대로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무사히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치를 수나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 smtClean="0">
                <a:latin typeface="맑은 고딕" pitchFamily="50" charset="-127"/>
                <a:cs typeface="Gulim"/>
              </a:rPr>
              <a:t>있을지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심히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걱정된다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왜냐하면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저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빌어먹을 놈이 내가 숨기고 싶은 어떤 사실을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자꾸만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들춰내고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있기</a:t>
            </a:r>
            <a:r>
              <a:rPr lang="ko-KR" altLang="en-US" sz="1000" spc="18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때문이다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>
                <a:latin typeface="맑은 고딕" pitchFamily="50" charset="-127"/>
                <a:cs typeface="Gulim"/>
              </a:rPr>
              <a:t>이 사실이 드러나면 이 결혼에 심대한 타격을 입을지도</a:t>
            </a:r>
            <a:r>
              <a:rPr lang="ko-KR" altLang="en-US" sz="1000" spc="-114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모른다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000" b="1" spc="-15" dirty="0">
              <a:solidFill>
                <a:srgbClr val="0066FF"/>
              </a:solidFill>
              <a:latin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51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260432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인물 소개</a:t>
            </a:r>
            <a:endParaRPr lang="ko-KR" altLang="en-US" dirty="0"/>
          </a:p>
        </p:txBody>
      </p:sp>
      <p:sp>
        <p:nvSpPr>
          <p:cNvPr id="12" name="object 3"/>
          <p:cNvSpPr txBox="1"/>
          <p:nvPr/>
        </p:nvSpPr>
        <p:spPr>
          <a:xfrm>
            <a:off x="1979712" y="1132602"/>
            <a:ext cx="9933940" cy="3085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봉</a:t>
            </a:r>
            <a:r>
              <a:rPr lang="ko-KR" altLang="en-US" sz="1000" b="1" spc="-90" dirty="0">
                <a:solidFill>
                  <a:srgbClr val="0066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000" b="1" spc="85" dirty="0">
                <a:solidFill>
                  <a:srgbClr val="0066FF"/>
                </a:solidFill>
                <a:latin typeface="Malgun Gothic"/>
                <a:cs typeface="Malgun Gothic"/>
              </a:rPr>
              <a:t>달</a:t>
            </a:r>
            <a:r>
              <a:rPr lang="en-US" altLang="ko-KR" sz="1000" b="1" spc="85" dirty="0">
                <a:solidFill>
                  <a:srgbClr val="0066FF"/>
                </a:solidFill>
              </a:rPr>
              <a:t>(</a:t>
            </a:r>
            <a:r>
              <a:rPr lang="ko-KR" altLang="en-US" sz="1000" b="1" spc="85" dirty="0">
                <a:solidFill>
                  <a:srgbClr val="0066FF"/>
                </a:solidFill>
                <a:latin typeface="Malgun Gothic"/>
                <a:cs typeface="Malgun Gothic"/>
              </a:rPr>
              <a:t>남</a:t>
            </a:r>
            <a:r>
              <a:rPr lang="en-US" altLang="ko-KR" sz="1000" b="1" spc="85" dirty="0">
                <a:solidFill>
                  <a:srgbClr val="0066FF"/>
                </a:solidFill>
              </a:rPr>
              <a:t>,</a:t>
            </a:r>
            <a:r>
              <a:rPr lang="ko-KR" altLang="en-US" sz="1000" b="1" spc="10" dirty="0">
                <a:solidFill>
                  <a:srgbClr val="0066FF"/>
                </a:solidFill>
              </a:rPr>
              <a:t> </a:t>
            </a:r>
            <a:r>
              <a:rPr lang="en-US" altLang="ko-KR" sz="1000" b="1" spc="120" dirty="0">
                <a:solidFill>
                  <a:srgbClr val="0066FF"/>
                </a:solidFill>
              </a:rPr>
              <a:t>62</a:t>
            </a:r>
            <a:r>
              <a:rPr lang="ko-KR" altLang="en-US" sz="1000" b="1" spc="120" dirty="0">
                <a:solidFill>
                  <a:srgbClr val="0066FF"/>
                </a:solidFill>
                <a:latin typeface="Malgun Gothic"/>
                <a:cs typeface="Malgun Gothic"/>
              </a:rPr>
              <a:t>세</a:t>
            </a:r>
            <a:r>
              <a:rPr lang="en-US" altLang="ko-KR" sz="1000" b="1" spc="120" dirty="0">
                <a:solidFill>
                  <a:srgbClr val="0066FF"/>
                </a:solidFill>
              </a:rPr>
              <a:t>)/</a:t>
            </a:r>
            <a:r>
              <a:rPr lang="ko-KR" altLang="en-US" sz="1000" b="1" spc="120" dirty="0" err="1" smtClean="0">
                <a:solidFill>
                  <a:srgbClr val="0066FF"/>
                </a:solidFill>
                <a:latin typeface="Malgun Gothic"/>
                <a:cs typeface="Malgun Gothic"/>
              </a:rPr>
              <a:t>박</a:t>
            </a:r>
            <a:r>
              <a:rPr lang="ko-KR" altLang="en-US" sz="1000" b="1" spc="60" dirty="0" err="1" smtClean="0">
                <a:solidFill>
                  <a:srgbClr val="0066FF"/>
                </a:solidFill>
                <a:latin typeface="Malgun Gothic"/>
                <a:cs typeface="Malgun Gothic"/>
              </a:rPr>
              <a:t>끝순</a:t>
            </a:r>
            <a:r>
              <a:rPr lang="en-US" altLang="ko-KR" sz="1000" b="1" spc="60" dirty="0">
                <a:solidFill>
                  <a:srgbClr val="0066FF"/>
                </a:solidFill>
              </a:rPr>
              <a:t>(</a:t>
            </a:r>
            <a:r>
              <a:rPr lang="ko-KR" altLang="en-US" sz="1000" b="1" spc="60" dirty="0">
                <a:solidFill>
                  <a:srgbClr val="0066FF"/>
                </a:solidFill>
                <a:latin typeface="Malgun Gothic"/>
                <a:cs typeface="Malgun Gothic"/>
              </a:rPr>
              <a:t>여</a:t>
            </a:r>
            <a:r>
              <a:rPr lang="en-US" altLang="ko-KR" sz="1000" b="1" spc="60" dirty="0">
                <a:solidFill>
                  <a:srgbClr val="0066FF"/>
                </a:solidFill>
              </a:rPr>
              <a:t>,</a:t>
            </a:r>
            <a:r>
              <a:rPr lang="ko-KR" altLang="en-US" sz="1000" b="1" spc="10" dirty="0">
                <a:solidFill>
                  <a:srgbClr val="0066FF"/>
                </a:solidFill>
              </a:rPr>
              <a:t> </a:t>
            </a:r>
            <a:r>
              <a:rPr lang="en-US" altLang="ko-KR" sz="1000" b="1" spc="145" dirty="0">
                <a:solidFill>
                  <a:srgbClr val="0066FF"/>
                </a:solidFill>
              </a:rPr>
              <a:t>58</a:t>
            </a:r>
            <a:r>
              <a:rPr lang="ko-KR" altLang="en-US" sz="1000" b="1" spc="145" dirty="0">
                <a:solidFill>
                  <a:srgbClr val="0066FF"/>
                </a:solidFill>
                <a:latin typeface="Malgun Gothic"/>
                <a:cs typeface="Malgun Gothic"/>
              </a:rPr>
              <a:t>세</a:t>
            </a:r>
            <a:r>
              <a:rPr lang="en-US" altLang="ko-KR" sz="1000" b="1" spc="145" dirty="0">
                <a:solidFill>
                  <a:srgbClr val="0066FF"/>
                </a:solidFill>
              </a:rPr>
              <a:t>)</a:t>
            </a:r>
            <a:r>
              <a:rPr lang="ko-KR" altLang="en-US" sz="1000" b="1" dirty="0">
                <a:solidFill>
                  <a:srgbClr val="0066FF"/>
                </a:solidFill>
              </a:rPr>
              <a:t> </a:t>
            </a:r>
            <a:r>
              <a:rPr lang="en-US" altLang="ko-KR" sz="1000" b="1" spc="-5" dirty="0">
                <a:solidFill>
                  <a:srgbClr val="0066FF"/>
                </a:solidFill>
              </a:rPr>
              <a:t>:</a:t>
            </a:r>
            <a:r>
              <a:rPr lang="ko-KR" altLang="en-US" sz="1000" b="1" spc="70" dirty="0">
                <a:solidFill>
                  <a:srgbClr val="0066FF"/>
                </a:solidFill>
              </a:rPr>
              <a:t> </a:t>
            </a:r>
            <a:r>
              <a:rPr lang="ko-KR" altLang="en-US" sz="1000" b="1" spc="-10" dirty="0" err="1">
                <a:solidFill>
                  <a:srgbClr val="0066FF"/>
                </a:solidFill>
                <a:latin typeface="Malgun Gothic"/>
                <a:cs typeface="Malgun Gothic"/>
              </a:rPr>
              <a:t>봉필의</a:t>
            </a:r>
            <a:r>
              <a:rPr lang="ko-KR" altLang="en-US" sz="1000" b="1" spc="-160" dirty="0">
                <a:solidFill>
                  <a:srgbClr val="0066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000" b="1" spc="-5" dirty="0">
                <a:solidFill>
                  <a:srgbClr val="0066FF"/>
                </a:solidFill>
                <a:latin typeface="Malgun Gothic"/>
                <a:cs typeface="Malgun Gothic"/>
              </a:rPr>
              <a:t>부모님</a:t>
            </a:r>
            <a:r>
              <a:rPr lang="en-US" altLang="ko-KR" sz="1000" b="1" spc="-5" dirty="0">
                <a:solidFill>
                  <a:srgbClr val="0066FF"/>
                </a:solidFill>
              </a:rPr>
              <a:t>,</a:t>
            </a:r>
            <a:r>
              <a:rPr lang="ko-KR" altLang="en-US" sz="1000" b="1" spc="10" dirty="0">
                <a:solidFill>
                  <a:srgbClr val="0066FF"/>
                </a:solidFill>
              </a:rPr>
              <a:t> </a:t>
            </a:r>
            <a:r>
              <a:rPr lang="ko-KR" altLang="en-US" sz="1000" b="1" spc="-15" dirty="0" smtClean="0">
                <a:solidFill>
                  <a:srgbClr val="0066FF"/>
                </a:solidFill>
                <a:latin typeface="Malgun Gothic"/>
                <a:cs typeface="Malgun Gothic"/>
              </a:rPr>
              <a:t>우체국장</a:t>
            </a:r>
            <a:endParaRPr lang="en-US" altLang="ko-KR" sz="1000" b="1" spc="-15" dirty="0" smtClean="0">
              <a:solidFill>
                <a:srgbClr val="0066FF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b="1" spc="70" dirty="0" smtClean="0">
                <a:latin typeface="Malgun Gothic"/>
                <a:cs typeface="Malgun Gothic"/>
              </a:rPr>
              <a:t>“</a:t>
            </a:r>
            <a:r>
              <a:rPr lang="ko-KR" altLang="en-US" sz="1000" b="1" spc="70" dirty="0">
                <a:latin typeface="Malgun Gothic"/>
                <a:cs typeface="Malgun Gothic"/>
              </a:rPr>
              <a:t>자식농사</a:t>
            </a:r>
            <a:r>
              <a:rPr lang="en-US" altLang="ko-KR" sz="1000" b="1" spc="70" dirty="0">
                <a:latin typeface="맑은 고딕" pitchFamily="50" charset="-127"/>
                <a:cs typeface="Arial"/>
              </a:rPr>
              <a:t>?</a:t>
            </a:r>
            <a:r>
              <a:rPr lang="ko-KR" altLang="en-US" sz="1000" b="1" spc="-60" dirty="0">
                <a:latin typeface="맑은 고딕" pitchFamily="50" charset="-127"/>
                <a:cs typeface="Arial"/>
              </a:rPr>
              <a:t> </a:t>
            </a:r>
            <a:r>
              <a:rPr lang="ko-KR" altLang="en-US" sz="1000" b="1" spc="10" dirty="0">
                <a:latin typeface="Malgun Gothic"/>
                <a:cs typeface="Malgun Gothic"/>
              </a:rPr>
              <a:t>알게</a:t>
            </a:r>
            <a:r>
              <a:rPr lang="ko-KR" altLang="en-US" sz="1000" b="1" spc="-125" dirty="0">
                <a:latin typeface="Malgun Gothic"/>
                <a:cs typeface="Malgun Gothic"/>
              </a:rPr>
              <a:t> </a:t>
            </a:r>
            <a:r>
              <a:rPr lang="ko-KR" altLang="en-US" sz="1000" b="1" spc="10" dirty="0">
                <a:latin typeface="Malgun Gothic"/>
                <a:cs typeface="Malgun Gothic"/>
              </a:rPr>
              <a:t>뭐야</a:t>
            </a:r>
            <a:r>
              <a:rPr lang="en-US" altLang="ko-KR" sz="1000" b="1" spc="10" dirty="0">
                <a:latin typeface="맑은 고딕" pitchFamily="50" charset="-127"/>
                <a:cs typeface="Arial"/>
              </a:rPr>
              <a:t>.</a:t>
            </a:r>
            <a:r>
              <a:rPr lang="ko-KR" altLang="en-US" sz="1000" b="1" spc="-30" dirty="0">
                <a:latin typeface="맑은 고딕" pitchFamily="50" charset="-127"/>
                <a:cs typeface="Arial"/>
              </a:rPr>
              <a:t> </a:t>
            </a:r>
            <a:r>
              <a:rPr lang="ko-KR" altLang="en-US" sz="1000" b="1" spc="-5" dirty="0">
                <a:latin typeface="Malgun Gothic"/>
                <a:cs typeface="Malgun Gothic"/>
              </a:rPr>
              <a:t>우리가</a:t>
            </a:r>
            <a:r>
              <a:rPr lang="ko-KR" altLang="en-US" sz="1000" b="1" spc="-125" dirty="0">
                <a:latin typeface="Malgun Gothic"/>
                <a:cs typeface="Malgun Gothic"/>
              </a:rPr>
              <a:t> </a:t>
            </a:r>
            <a:r>
              <a:rPr lang="ko-KR" altLang="en-US" sz="1000" b="1" spc="85" dirty="0" err="1">
                <a:latin typeface="Malgun Gothic"/>
                <a:cs typeface="Malgun Gothic"/>
              </a:rPr>
              <a:t>농사꾼이야</a:t>
            </a:r>
            <a:r>
              <a:rPr lang="en-US" altLang="ko-KR" sz="1000" b="1" spc="85" dirty="0">
                <a:latin typeface="Malgun Gothic"/>
                <a:cs typeface="Malgun Gothic"/>
              </a:rPr>
              <a:t>?”</a:t>
            </a:r>
            <a:endParaRPr lang="ko-KR" altLang="en-US" sz="10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lang="ko-KR" altLang="en-US" sz="10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-5" dirty="0">
                <a:latin typeface="맑은 고딕" pitchFamily="50" charset="-127"/>
                <a:cs typeface="Gulim"/>
              </a:rPr>
              <a:t>부모와 자식은 하늘이 맺어준 인연이라</a:t>
            </a:r>
            <a:r>
              <a:rPr lang="ko-KR" altLang="en-US" sz="1000" spc="-4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했던가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85" dirty="0">
                <a:latin typeface="맑은 고딕" pitchFamily="50" charset="-127"/>
                <a:cs typeface="Gulim"/>
              </a:rPr>
              <a:t>“하늘이시여</a:t>
            </a:r>
            <a:r>
              <a:rPr lang="en-US" altLang="ko-KR" sz="1000" spc="85" dirty="0">
                <a:latin typeface="맑은 고딕" pitchFamily="50" charset="-127"/>
                <a:cs typeface="Times New Roman"/>
              </a:rPr>
              <a:t>...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저희들이 전생에 무슨 업보를 지었기에 이련 시련을</a:t>
            </a:r>
            <a:r>
              <a:rPr lang="ko-KR" altLang="en-US" sz="1000" spc="-9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75" dirty="0" err="1">
                <a:latin typeface="맑은 고딕" pitchFamily="50" charset="-127"/>
                <a:cs typeface="Gulim"/>
              </a:rPr>
              <a:t>주시나이까</a:t>
            </a:r>
            <a:r>
              <a:rPr lang="en-US" altLang="ko-KR" sz="1000" spc="75" dirty="0">
                <a:latin typeface="맑은 고딕" pitchFamily="50" charset="-127"/>
                <a:cs typeface="Gulim"/>
              </a:rPr>
              <a:t>.”</a:t>
            </a:r>
            <a:endParaRPr lang="ko-KR" altLang="en-US" sz="1000" dirty="0">
              <a:latin typeface="맑은 고딕" pitchFamily="50" charset="-127"/>
              <a:cs typeface="Gulim"/>
            </a:endParaRPr>
          </a:p>
          <a:p>
            <a:pPr marL="12700" marR="2190750">
              <a:lnSpc>
                <a:spcPct val="100000"/>
              </a:lnSpc>
            </a:pPr>
            <a:r>
              <a:rPr lang="ko-KR" altLang="en-US" sz="1000" dirty="0">
                <a:latin typeface="맑은 고딕" pitchFamily="50" charset="-127"/>
                <a:cs typeface="Gulim"/>
              </a:rPr>
              <a:t>그래도 필이 하나 밖에 없는 </a:t>
            </a:r>
            <a:r>
              <a:rPr lang="en-US" altLang="ko-KR" sz="1000" spc="70" dirty="0">
                <a:latin typeface="맑은 고딕" pitchFamily="50" charset="-127"/>
                <a:cs typeface="Times New Roman"/>
              </a:rPr>
              <a:t>3</a:t>
            </a:r>
            <a:r>
              <a:rPr lang="ko-KR" altLang="en-US" sz="1000" spc="70" dirty="0">
                <a:latin typeface="맑은 고딕" pitchFamily="50" charset="-127"/>
                <a:cs typeface="Gulim"/>
              </a:rPr>
              <a:t>대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독자라고 언젠간 사람 되겠지 하는 밑도 끝도 없는 기대감으로 키우고는</a:t>
            </a:r>
            <a:r>
              <a:rPr lang="ko-KR" altLang="en-US" sz="1000" spc="-204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있지만 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 marR="219075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그들에게는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매일 매일이 인내심 </a:t>
            </a:r>
            <a:r>
              <a:rPr lang="ko-KR" altLang="en-US" sz="1000" spc="5" dirty="0" err="1">
                <a:latin typeface="맑은 고딕" pitchFamily="50" charset="-127"/>
                <a:cs typeface="Gulim"/>
              </a:rPr>
              <a:t>테스트요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,</a:t>
            </a:r>
            <a:r>
              <a:rPr lang="ko-KR" altLang="en-US" sz="1000" spc="20" dirty="0">
                <a:latin typeface="맑은 고딕" pitchFamily="50" charset="-127"/>
                <a:cs typeface="Times New Roman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극기훈련이다</a:t>
            </a:r>
            <a:r>
              <a:rPr lang="en-US" altLang="ko-KR" sz="1000" spc="5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1000" dirty="0" smtClean="0">
              <a:latin typeface="맑은 고딕" pitchFamily="50" charset="-127"/>
              <a:cs typeface="Times New Roman"/>
            </a:endParaRPr>
          </a:p>
          <a:p>
            <a:pPr marL="12700" marR="2190750">
              <a:lnSpc>
                <a:spcPct val="100000"/>
              </a:lnSpc>
            </a:pPr>
            <a:endParaRPr lang="en-US" altLang="ko-KR" sz="1000" spc="70" dirty="0">
              <a:latin typeface="맑은 고딕" pitchFamily="50" charset="-127"/>
              <a:cs typeface="Times New Roman"/>
            </a:endParaRPr>
          </a:p>
          <a:p>
            <a:pPr marL="12700" marR="2190750">
              <a:lnSpc>
                <a:spcPct val="100000"/>
              </a:lnSpc>
            </a:pPr>
            <a:r>
              <a:rPr lang="en-US" altLang="ko-KR" sz="1000" spc="70" dirty="0" smtClean="0">
                <a:latin typeface="맑은 고딕" pitchFamily="50" charset="-127"/>
                <a:cs typeface="Times New Roman"/>
              </a:rPr>
              <a:t>3</a:t>
            </a:r>
            <a:r>
              <a:rPr lang="ko-KR" altLang="en-US" sz="1000" spc="70" dirty="0">
                <a:latin typeface="맑은 고딕" pitchFamily="50" charset="-127"/>
                <a:cs typeface="Gulim"/>
              </a:rPr>
              <a:t>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째 공무원준비를 가장한 백수 생활을 하고 있는 필을 볼 때마다 봉 달과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끝순은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억장이 무너지지만 아주 가끔은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 marR="219075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사랑스러웠던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필의 어릴</a:t>
            </a:r>
            <a:r>
              <a:rPr lang="ko-KR" altLang="en-US" sz="1000" spc="-20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적  모습이 떠오르기도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한다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초등학생 시절 성적표를 수와 우로만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채우던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아침마다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문안인사로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 marR="219075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하루를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시작하던 그 착했던</a:t>
            </a:r>
            <a:r>
              <a:rPr lang="ko-KR" altLang="en-US" sz="1000" spc="6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아들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err="1">
                <a:latin typeface="맑은 고딕" pitchFamily="50" charset="-127"/>
                <a:cs typeface="Gulim"/>
              </a:rPr>
              <a:t>봉달과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끝순은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그 때의 필을 무척이나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사랑했었다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 놈의 수진이가 이 동네로 전학을 오기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전까지는</a:t>
            </a:r>
            <a:r>
              <a:rPr lang="en-US" altLang="ko-KR" sz="1000" spc="5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100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altLang="ko-KR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하지만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공공의 적 앞에서 아군의 연대는 강해진다고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했던가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그들은 서로가 서로에게 필의 만행들을 잊기 위한 인생의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도피처가 </a:t>
            </a:r>
            <a:r>
              <a:rPr lang="ko-KR" altLang="en-US" sz="1000" spc="5" dirty="0" smtClean="0">
                <a:latin typeface="맑은 고딕" pitchFamily="50" charset="-127"/>
                <a:cs typeface="Gulim"/>
              </a:rPr>
              <a:t>되어주었고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  결과 두 사람의 금슬은 막 결혼한 </a:t>
            </a:r>
            <a:r>
              <a:rPr lang="en-US" altLang="ko-KR" sz="1000" spc="45" dirty="0">
                <a:latin typeface="맑은 고딕" pitchFamily="50" charset="-127"/>
                <a:cs typeface="Times New Roman"/>
              </a:rPr>
              <a:t>1</a:t>
            </a:r>
            <a:r>
              <a:rPr lang="ko-KR" altLang="en-US" sz="1000" spc="45" dirty="0" err="1">
                <a:latin typeface="맑은 고딕" pitchFamily="50" charset="-127"/>
                <a:cs typeface="Gulim"/>
              </a:rPr>
              <a:t>년차</a:t>
            </a:r>
            <a:r>
              <a:rPr lang="ko-KR" altLang="en-US" sz="1000" spc="4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신혼부부를 방불케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한다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어디든 같이 붙어 다니고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서로의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취향과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행동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 smtClean="0">
                <a:latin typeface="맑은 고딕" pitchFamily="50" charset="-127"/>
                <a:cs typeface="Gulim"/>
              </a:rPr>
              <a:t>스타일까지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쌍둥이처럼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똑같다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 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 나이에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커플룩까지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입고 다니는 걸 보면 필이 정신 차리는 것보다 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차라리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자식 하나 더 보는 게 </a:t>
            </a:r>
            <a:r>
              <a:rPr lang="ko-KR" altLang="en-US" sz="1000" dirty="0" smtClean="0">
                <a:latin typeface="맑은 고딕" pitchFamily="50" charset="-127"/>
                <a:cs typeface="Gulim"/>
              </a:rPr>
              <a:t>빠르지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않나 싶기도</a:t>
            </a:r>
            <a:r>
              <a:rPr lang="ko-KR" altLang="en-US" sz="1000" spc="-15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하다</a:t>
            </a:r>
            <a:r>
              <a:rPr lang="en-US" altLang="ko-KR" sz="1000" spc="15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100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그래도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수진의 결혼으로 혹시나 필이 정신 차리지 않을까 하는 알량한 기대감에 오늘도 그들은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필에게</a:t>
            </a:r>
            <a:r>
              <a:rPr lang="ko-KR" altLang="en-US" sz="1000" spc="-11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 err="1">
                <a:latin typeface="맑은 고딕" pitchFamily="50" charset="-127"/>
                <a:cs typeface="Gulim"/>
              </a:rPr>
              <a:t>읍소한다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 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spc="125" dirty="0" smtClean="0">
                <a:latin typeface="맑은 고딕" pitchFamily="50" charset="-127"/>
                <a:cs typeface="Gulim"/>
              </a:rPr>
              <a:t>“</a:t>
            </a:r>
            <a:r>
              <a:rPr lang="ko-KR" altLang="en-US" sz="1000" spc="125" dirty="0">
                <a:latin typeface="맑은 고딕" pitchFamily="50" charset="-127"/>
                <a:cs typeface="Gulim"/>
              </a:rPr>
              <a:t>아들아</a:t>
            </a:r>
            <a:r>
              <a:rPr lang="en-US" altLang="ko-KR" sz="1000" spc="12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너가 수진이를 사랑하는 것만큼이나 너도 우리에게 사랑받는 </a:t>
            </a:r>
            <a:r>
              <a:rPr lang="ko-KR" altLang="en-US" sz="1000" spc="5" dirty="0" err="1">
                <a:latin typeface="맑은 고딕" pitchFamily="50" charset="-127"/>
                <a:cs typeface="Gulim"/>
              </a:rPr>
              <a:t>존재였단다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</a:t>
            </a:r>
            <a:r>
              <a:rPr lang="ko-KR" altLang="en-US" sz="1000" dirty="0">
                <a:latin typeface="맑은 고딕" pitchFamily="50" charset="-127"/>
                <a:cs typeface="Times New Roman"/>
              </a:rPr>
              <a:t> </a:t>
            </a:r>
            <a:r>
              <a:rPr lang="ko-KR" altLang="en-US" sz="1000" spc="60" dirty="0">
                <a:latin typeface="맑은 고딕" pitchFamily="50" charset="-127"/>
                <a:cs typeface="Gulim"/>
              </a:rPr>
              <a:t>옛날에는</a:t>
            </a:r>
            <a:r>
              <a:rPr lang="en-US" altLang="ko-KR" sz="1000" spc="60" dirty="0">
                <a:latin typeface="맑은 고딕" pitchFamily="50" charset="-127"/>
                <a:cs typeface="Gulim"/>
              </a:rPr>
              <a:t>...”</a:t>
            </a:r>
            <a:endParaRPr lang="ko-KR" altLang="en-US" sz="1000" dirty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endParaRPr lang="en-US" sz="1000" b="1" spc="-15" dirty="0">
              <a:solidFill>
                <a:srgbClr val="0066FF"/>
              </a:solidFill>
              <a:latin typeface="Malgun Gothic"/>
              <a:cs typeface="Times New Roman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1" y="987574"/>
            <a:ext cx="1575395" cy="161193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6" y="3075806"/>
            <a:ext cx="1575395" cy="1611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2571750"/>
            <a:ext cx="89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/>
              <a:t>CAST </a:t>
            </a:r>
            <a:endParaRPr lang="en-US" altLang="ko-KR" sz="1200" b="1" dirty="0"/>
          </a:p>
          <a:p>
            <a:pPr algn="ctr"/>
            <a:r>
              <a:rPr lang="ko-KR" altLang="en-US" sz="1200" b="1" dirty="0" smtClean="0"/>
              <a:t>주진모  </a:t>
            </a:r>
            <a:endParaRPr lang="en-US" altLang="ko-KR" sz="12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12138" y="4659982"/>
            <a:ext cx="89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/>
              <a:t>CAST </a:t>
            </a:r>
            <a:endParaRPr lang="en-US" altLang="ko-KR" sz="1200" b="1" dirty="0"/>
          </a:p>
          <a:p>
            <a:pPr algn="ctr"/>
            <a:r>
              <a:rPr lang="ko-KR" altLang="en-US" sz="1200" b="1" dirty="0" smtClean="0"/>
              <a:t>김혜옥  </a:t>
            </a:r>
            <a:endParaRPr lang="en-US" altLang="ko-K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8318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260432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인물 소개</a:t>
            </a:r>
            <a:endParaRPr lang="ko-KR" altLang="en-US" dirty="0"/>
          </a:p>
        </p:txBody>
      </p:sp>
      <p:sp>
        <p:nvSpPr>
          <p:cNvPr id="12" name="object 3"/>
          <p:cNvSpPr txBox="1"/>
          <p:nvPr/>
        </p:nvSpPr>
        <p:spPr>
          <a:xfrm>
            <a:off x="323528" y="1275606"/>
            <a:ext cx="993394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000" b="1" spc="40" dirty="0">
                <a:solidFill>
                  <a:srgbClr val="0066FF"/>
                </a:solidFill>
                <a:latin typeface="Malgun Gothic"/>
                <a:cs typeface="Malgun Gothic"/>
              </a:rPr>
              <a:t>석태父</a:t>
            </a:r>
            <a:r>
              <a:rPr lang="en-US" altLang="ko-KR" sz="1000" b="1" spc="40" dirty="0">
                <a:solidFill>
                  <a:srgbClr val="0066FF"/>
                </a:solidFill>
              </a:rPr>
              <a:t>(</a:t>
            </a:r>
            <a:r>
              <a:rPr lang="ko-KR" altLang="en-US" sz="1000" b="1" spc="40" dirty="0">
                <a:solidFill>
                  <a:srgbClr val="0066FF"/>
                </a:solidFill>
                <a:latin typeface="Malgun Gothic"/>
                <a:cs typeface="Malgun Gothic"/>
              </a:rPr>
              <a:t>남</a:t>
            </a:r>
            <a:r>
              <a:rPr lang="en-US" altLang="ko-KR" sz="1000" b="1" spc="40" dirty="0">
                <a:solidFill>
                  <a:srgbClr val="0066FF"/>
                </a:solidFill>
              </a:rPr>
              <a:t>, </a:t>
            </a:r>
            <a:r>
              <a:rPr lang="en-US" altLang="ko-KR" sz="1000" b="1" spc="110" dirty="0">
                <a:solidFill>
                  <a:srgbClr val="0066FF"/>
                </a:solidFill>
              </a:rPr>
              <a:t>56</a:t>
            </a:r>
            <a:r>
              <a:rPr lang="ko-KR" altLang="en-US" sz="1000" b="1" spc="110" dirty="0">
                <a:solidFill>
                  <a:srgbClr val="0066FF"/>
                </a:solidFill>
                <a:latin typeface="Malgun Gothic"/>
                <a:cs typeface="Malgun Gothic"/>
              </a:rPr>
              <a:t>세</a:t>
            </a:r>
            <a:r>
              <a:rPr lang="en-US" altLang="ko-KR" sz="1000" b="1" spc="110" dirty="0">
                <a:solidFill>
                  <a:srgbClr val="0066FF"/>
                </a:solidFill>
              </a:rPr>
              <a:t>): </a:t>
            </a:r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우체국</a:t>
            </a:r>
            <a:r>
              <a:rPr lang="ko-KR" altLang="en-US" sz="1000" b="1" spc="-310" dirty="0">
                <a:solidFill>
                  <a:srgbClr val="0066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000" b="1" spc="-15" dirty="0" smtClean="0">
                <a:solidFill>
                  <a:srgbClr val="0066FF"/>
                </a:solidFill>
                <a:latin typeface="Malgun Gothic"/>
                <a:cs typeface="Malgun Gothic"/>
              </a:rPr>
              <a:t>집배원</a:t>
            </a:r>
            <a:endParaRPr lang="en-US" altLang="ko-KR" sz="1000" b="1" spc="-15" dirty="0" smtClean="0">
              <a:solidFill>
                <a:srgbClr val="0066FF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b="1" spc="215" dirty="0" smtClean="0"/>
              <a:t>“</a:t>
            </a:r>
            <a:r>
              <a:rPr lang="ko-KR" altLang="en-US" sz="1000" b="1" spc="215" dirty="0" err="1"/>
              <a:t>봉씨</a:t>
            </a:r>
            <a:r>
              <a:rPr lang="ko-KR" altLang="en-US" sz="1000" b="1" spc="-145" dirty="0"/>
              <a:t> </a:t>
            </a:r>
            <a:r>
              <a:rPr lang="ko-KR" altLang="en-US" sz="1000" b="1" spc="10" dirty="0"/>
              <a:t>가문</a:t>
            </a:r>
            <a:r>
              <a:rPr lang="ko-KR" altLang="en-US" sz="1000" b="1" spc="-120" dirty="0"/>
              <a:t> </a:t>
            </a:r>
            <a:r>
              <a:rPr lang="ko-KR" altLang="en-US" sz="1000" b="1" dirty="0"/>
              <a:t>잘</a:t>
            </a:r>
            <a:r>
              <a:rPr lang="ko-KR" altLang="en-US" sz="1000" b="1" spc="-75" dirty="0"/>
              <a:t> </a:t>
            </a:r>
            <a:r>
              <a:rPr lang="ko-KR" altLang="en-US" sz="1000" b="1" spc="10" dirty="0"/>
              <a:t>되는</a:t>
            </a:r>
            <a:r>
              <a:rPr lang="ko-KR" altLang="en-US" sz="1000" b="1" spc="-120" dirty="0"/>
              <a:t> </a:t>
            </a:r>
            <a:r>
              <a:rPr lang="ko-KR" altLang="en-US" sz="1000" b="1" spc="15" dirty="0"/>
              <a:t>꼴</a:t>
            </a:r>
            <a:r>
              <a:rPr lang="en-US" altLang="ko-KR" sz="1000" b="1" spc="15" dirty="0">
                <a:latin typeface="맑은 고딕" pitchFamily="50" charset="-127"/>
                <a:cs typeface="Arial"/>
              </a:rPr>
              <a:t>,</a:t>
            </a:r>
            <a:r>
              <a:rPr lang="ko-KR" altLang="en-US" sz="1000" b="1" spc="-25" dirty="0">
                <a:latin typeface="맑은 고딕" pitchFamily="50" charset="-127"/>
                <a:cs typeface="Arial"/>
              </a:rPr>
              <a:t> </a:t>
            </a:r>
            <a:r>
              <a:rPr lang="ko-KR" altLang="en-US" sz="1000" b="1" spc="10" dirty="0"/>
              <a:t>차마</a:t>
            </a:r>
            <a:r>
              <a:rPr lang="ko-KR" altLang="en-US" sz="1000" b="1" spc="-120" dirty="0"/>
              <a:t> </a:t>
            </a:r>
            <a:r>
              <a:rPr lang="ko-KR" altLang="en-US" sz="1000" b="1" spc="10" dirty="0"/>
              <a:t>두고</a:t>
            </a:r>
            <a:r>
              <a:rPr lang="ko-KR" altLang="en-US" sz="1000" b="1" spc="-100" dirty="0"/>
              <a:t> </a:t>
            </a:r>
            <a:r>
              <a:rPr lang="ko-KR" altLang="en-US" sz="1000" b="1" dirty="0"/>
              <a:t>볼</a:t>
            </a:r>
            <a:r>
              <a:rPr lang="ko-KR" altLang="en-US" sz="1000" b="1" spc="-75" dirty="0"/>
              <a:t> </a:t>
            </a:r>
            <a:r>
              <a:rPr lang="ko-KR" altLang="en-US" sz="1000" b="1" spc="10" dirty="0"/>
              <a:t>수가</a:t>
            </a:r>
            <a:r>
              <a:rPr lang="ko-KR" altLang="en-US" sz="1000" b="1" spc="-120" dirty="0"/>
              <a:t> </a:t>
            </a:r>
            <a:r>
              <a:rPr lang="ko-KR" altLang="en-US" sz="1000" b="1" spc="180" dirty="0"/>
              <a:t>없다</a:t>
            </a:r>
            <a:r>
              <a:rPr lang="en-US" altLang="ko-KR" sz="1000" b="1" spc="180" dirty="0" smtClean="0"/>
              <a:t>!”</a:t>
            </a:r>
          </a:p>
          <a:p>
            <a:pPr marL="12700">
              <a:lnSpc>
                <a:spcPct val="100000"/>
              </a:lnSpc>
            </a:pPr>
            <a:endParaRPr lang="en-US" altLang="ko-KR" sz="1000" b="1" spc="180" dirty="0" smtClean="0"/>
          </a:p>
          <a:p>
            <a:pPr marL="12700">
              <a:lnSpc>
                <a:spcPct val="100000"/>
              </a:lnSpc>
            </a:pP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무협지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마니아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인생을 통틀어 읽은 책이 무협지가 거의 전부인</a:t>
            </a:r>
            <a:r>
              <a:rPr lang="ko-KR" altLang="en-US" sz="1000" spc="9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사람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spc="5" dirty="0" smtClean="0">
                <a:latin typeface="맑은 고딕" pitchFamily="50" charset="-127"/>
                <a:cs typeface="Gulim"/>
              </a:rPr>
              <a:t>그래서인가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자신 스스로 험난한 인생의 파도를 겪을 때마다 고난 속을 묵묵히 수행하는 무협지 주인공과 자신을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동일시한다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  </a:t>
            </a:r>
            <a:endParaRPr lang="en-US" altLang="ko-KR" sz="1000" spc="5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그래서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말투도 제법 무협지</a:t>
            </a:r>
            <a:r>
              <a:rPr lang="ko-KR" altLang="en-US" sz="1000" spc="-8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스타일이다</a:t>
            </a:r>
            <a:r>
              <a:rPr lang="en-US" altLang="ko-KR" sz="1000" spc="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봉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달이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국장인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동네 우체국에서 집배원으로 일하고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안정적인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공무원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인생에도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불구하고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팔뚝에 참을 </a:t>
            </a:r>
            <a:r>
              <a:rPr lang="ko-KR" altLang="en-US" sz="1000" spc="65" dirty="0">
                <a:latin typeface="맑은 고딕" pitchFamily="50" charset="-127"/>
                <a:cs typeface="Gulim"/>
              </a:rPr>
              <a:t>인</a:t>
            </a:r>
            <a:r>
              <a:rPr lang="en-US" altLang="ko-KR" sz="1000" spc="65" dirty="0">
                <a:latin typeface="맑은 고딕" pitchFamily="50" charset="-127"/>
                <a:cs typeface="Times New Roman"/>
              </a:rPr>
              <a:t>(</a:t>
            </a:r>
            <a:r>
              <a:rPr lang="ko-KR" altLang="en-US" sz="1000" spc="65" dirty="0">
                <a:latin typeface="맑은 고딕" pitchFamily="50" charset="-127"/>
                <a:cs typeface="Gulim"/>
              </a:rPr>
              <a:t>忍</a:t>
            </a:r>
            <a:r>
              <a:rPr lang="en-US" altLang="ko-KR" sz="1000" spc="65" dirty="0">
                <a:latin typeface="맑은 고딕" pitchFamily="50" charset="-127"/>
                <a:cs typeface="Times New Roman"/>
              </a:rPr>
              <a:t>)</a:t>
            </a:r>
            <a:r>
              <a:rPr lang="ko-KR" altLang="en-US" sz="1000" spc="65" dirty="0">
                <a:latin typeface="맑은 고딕" pitchFamily="50" charset="-127"/>
                <a:cs typeface="Gulim"/>
              </a:rPr>
              <a:t>자를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새긴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채 남자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냄새를</a:t>
            </a:r>
            <a:r>
              <a:rPr lang="ko-KR" altLang="en-US" sz="1000" spc="185" dirty="0">
                <a:latin typeface="맑은 고딕" pitchFamily="50" charset="-127"/>
                <a:cs typeface="Gulim"/>
              </a:rPr>
              <a:t> </a:t>
            </a:r>
            <a:endParaRPr lang="en-US" altLang="ko-KR" sz="1000" spc="185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시큼하게</a:t>
            </a:r>
            <a:r>
              <a:rPr lang="ko-KR" altLang="en-US" sz="1000" spc="-90" dirty="0" smtClean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 smtClean="0">
                <a:latin typeface="맑은 고딕" pitchFamily="50" charset="-127"/>
                <a:cs typeface="Gulim"/>
              </a:rPr>
              <a:t>풍긴다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n-US" altLang="ko-KR" sz="1000" spc="1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보스인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봉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달에게도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굽히는 법이 없어 서로 불편한 관계를 유지하고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하지만 이는 소심하고 여린 그의 속마음을 감추기 위한 그만의 </a:t>
            </a:r>
            <a:r>
              <a:rPr lang="ko-KR" altLang="en-US" sz="1000" dirty="0" smtClean="0">
                <a:latin typeface="맑은 고딕" pitchFamily="50" charset="-127"/>
                <a:cs typeface="Gulim"/>
              </a:rPr>
              <a:t>위장전술</a:t>
            </a:r>
            <a:r>
              <a:rPr lang="ko-KR" altLang="en-US" sz="1000" spc="15" dirty="0" smtClean="0">
                <a:latin typeface="맑은 고딕" pitchFamily="50" charset="-127"/>
                <a:cs typeface="Gulim"/>
              </a:rPr>
              <a:t>이다</a:t>
            </a:r>
            <a:r>
              <a:rPr lang="en-US" altLang="ko-KR" sz="1000" spc="1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사실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그는 봉 달과 맞설 때마다 바싹바싹 마르는 입과 트위스트를 추는 염통을 들키지 않기 위해 무던히 애를 쓰고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있다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봉 달의 심리적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라이벌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  </a:t>
            </a:r>
            <a:endParaRPr lang="en-US" altLang="ko-KR" sz="1000" spc="1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봉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달을 향한 그의 소심한 반항은 사실 아들 석태 때문이기도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하다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석태가 어릴 적부터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필에게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지속적인 무시와 괴롭힘을 당했다는 사실을</a:t>
            </a:r>
            <a:r>
              <a:rPr lang="ko-KR" altLang="en-US" sz="1000" spc="-4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 smtClean="0">
                <a:latin typeface="맑은 고딕" pitchFamily="50" charset="-127"/>
                <a:cs typeface="Gulim"/>
              </a:rPr>
              <a:t>알았</a:t>
            </a:r>
            <a:endParaRPr lang="en-US" altLang="ko-KR" sz="1000" dirty="0" smtClean="0">
              <a:latin typeface="맑은 고딕" pitchFamily="50" charset="-127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때 그의 피해의식은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폭발했다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그는 무협소설의 주인공이 되는 상상을 하며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봉씨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가문의 멸문지화를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가져오겠노라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다짐했었다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 </a:t>
            </a:r>
            <a:endParaRPr lang="en-US" altLang="ko-KR" sz="1000" spc="5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altLang="ko-KR" sz="1000" spc="5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그래서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매일매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 일 복수의 기회를 엿보기는 하지만 그 복수의 스케일은 그의 염통만큼이나 앙증맞기</a:t>
            </a:r>
            <a:r>
              <a:rPr lang="ko-KR" altLang="en-US" sz="1000" spc="-114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그지없다</a:t>
            </a:r>
            <a:r>
              <a:rPr lang="en-US" altLang="ko-KR" sz="1000" spc="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복수를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향한 갈증으로 메말라버린 그의</a:t>
            </a:r>
            <a:r>
              <a:rPr lang="ko-KR" altLang="en-US" sz="1000" spc="-9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가슴</a:t>
            </a:r>
            <a:r>
              <a:rPr lang="en-US" altLang="ko-KR" sz="1000" spc="1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하지만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사막에도 꽃이 피듯 그의 가슴에도 사랑이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피어있긴</a:t>
            </a:r>
            <a:r>
              <a:rPr lang="ko-KR" altLang="en-US" sz="1000" spc="-13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하다</a:t>
            </a:r>
            <a:r>
              <a:rPr lang="en-US" altLang="ko-KR" sz="1000" spc="1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하늘로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먼저 떠나버린 석태 엄마를 떠올리게 하는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여자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바로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봉봉호프의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미자다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하지만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말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한마디 제대로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못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붙이고 바라보기만을 </a:t>
            </a:r>
            <a:r>
              <a:rPr lang="en-US" altLang="ko-KR" sz="1000" spc="45" dirty="0">
                <a:latin typeface="맑은 고딕" pitchFamily="50" charset="-127"/>
                <a:cs typeface="Times New Roman"/>
              </a:rPr>
              <a:t>2</a:t>
            </a:r>
            <a:r>
              <a:rPr lang="ko-KR" altLang="en-US" sz="1000" spc="45" dirty="0">
                <a:latin typeface="맑은 고딕" pitchFamily="50" charset="-127"/>
                <a:cs typeface="Gulim"/>
              </a:rPr>
              <a:t>년째</a:t>
            </a:r>
            <a:r>
              <a:rPr lang="en-US" altLang="ko-KR" sz="1000" spc="45" dirty="0">
                <a:latin typeface="맑은 고딕" pitchFamily="50" charset="-127"/>
                <a:cs typeface="Times New Roman"/>
              </a:rPr>
              <a:t>.  </a:t>
            </a:r>
            <a:endParaRPr lang="en-US" altLang="ko-KR" sz="1000" spc="45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언젠가는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석태의 공무원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합격도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봉씨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집안의 몰락도 그리고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미자씨와의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사랑도 이루어지길 기다리며 오늘도 팔뚝에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한땀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한땀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참을 </a:t>
            </a:r>
            <a:r>
              <a:rPr lang="ko-KR" altLang="en-US" sz="1000" spc="65" dirty="0">
                <a:latin typeface="맑은 고딕" pitchFamily="50" charset="-127"/>
                <a:cs typeface="Gulim"/>
              </a:rPr>
              <a:t>인</a:t>
            </a:r>
            <a:r>
              <a:rPr lang="en-US" altLang="ko-KR" sz="1000" spc="65" dirty="0">
                <a:latin typeface="맑은 고딕" pitchFamily="50" charset="-127"/>
                <a:cs typeface="Times New Roman"/>
              </a:rPr>
              <a:t>(</a:t>
            </a:r>
            <a:r>
              <a:rPr lang="ko-KR" altLang="en-US" sz="1000" spc="65" dirty="0">
                <a:latin typeface="맑은 고딕" pitchFamily="50" charset="-127"/>
                <a:cs typeface="Gulim"/>
              </a:rPr>
              <a:t>忍</a:t>
            </a:r>
            <a:r>
              <a:rPr lang="en-US" altLang="ko-KR" sz="1000" spc="65" dirty="0">
                <a:latin typeface="맑은 고딕" pitchFamily="50" charset="-127"/>
                <a:cs typeface="Times New Roman"/>
              </a:rPr>
              <a:t>)</a:t>
            </a:r>
            <a:r>
              <a:rPr lang="ko-KR" altLang="en-US" sz="1000" spc="65" dirty="0" smtClean="0">
                <a:latin typeface="맑은 고딕" pitchFamily="50" charset="-127"/>
                <a:cs typeface="Gulim"/>
              </a:rPr>
              <a:t>자를 </a:t>
            </a:r>
            <a:r>
              <a:rPr lang="ko-KR" altLang="en-US" sz="1000" spc="10" dirty="0" smtClean="0">
                <a:latin typeface="맑은 고딕" pitchFamily="50" charset="-127"/>
                <a:cs typeface="Gulim"/>
              </a:rPr>
              <a:t>새긴다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n-US" sz="1000" b="1" spc="-15" dirty="0">
              <a:solidFill>
                <a:srgbClr val="0066FF"/>
              </a:solidFill>
              <a:latin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92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1234"/>
            <a:ext cx="1170778" cy="1656184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260432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인물 소개</a:t>
            </a:r>
            <a:endParaRPr lang="ko-KR" altLang="en-US" dirty="0"/>
          </a:p>
        </p:txBody>
      </p:sp>
      <p:sp>
        <p:nvSpPr>
          <p:cNvPr id="12" name="object 3"/>
          <p:cNvSpPr txBox="1"/>
          <p:nvPr/>
        </p:nvSpPr>
        <p:spPr>
          <a:xfrm>
            <a:off x="323528" y="1110825"/>
            <a:ext cx="993394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000" b="1" spc="-15" dirty="0" err="1" smtClean="0">
                <a:solidFill>
                  <a:srgbClr val="0066FF"/>
                </a:solidFill>
                <a:latin typeface="Malgun Gothic"/>
                <a:cs typeface="Malgun Gothic"/>
              </a:rPr>
              <a:t>봉봉호프</a:t>
            </a:r>
            <a:endParaRPr lang="en-US" altLang="ko-KR" sz="1000" b="1" spc="-15" dirty="0">
              <a:solidFill>
                <a:srgbClr val="0066FF"/>
              </a:solidFill>
              <a:latin typeface="Malgun Gothic"/>
              <a:cs typeface="Malgun Gothic"/>
            </a:endParaRPr>
          </a:p>
          <a:p>
            <a:pPr marL="12700"/>
            <a:r>
              <a:rPr lang="ko-KR" altLang="en-US" sz="1000" dirty="0">
                <a:latin typeface="맑은 고딕" pitchFamily="50" charset="-127"/>
                <a:cs typeface="Gulim"/>
              </a:rPr>
              <a:t>낮에는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카페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밤에는 술을 파는 </a:t>
            </a:r>
            <a:r>
              <a:rPr lang="ko-KR" altLang="en-US" sz="1000" spc="20" dirty="0">
                <a:latin typeface="맑은 고딕" pitchFamily="50" charset="-127"/>
                <a:cs typeface="Gulim"/>
              </a:rPr>
              <a:t>곳</a:t>
            </a:r>
            <a:r>
              <a:rPr lang="en-US" altLang="ko-KR" sz="1000" spc="2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가끔 라이브 공연도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진행되는데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필의 술주정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쌩목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라이브가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대부분이다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  </a:t>
            </a:r>
            <a:endParaRPr lang="en-US" altLang="ko-KR" sz="1000" spc="5" dirty="0" smtClean="0">
              <a:latin typeface="맑은 고딕" pitchFamily="50" charset="-127"/>
              <a:cs typeface="Times New Roman"/>
            </a:endParaRPr>
          </a:p>
          <a:p>
            <a:pPr marL="12700"/>
            <a:r>
              <a:rPr lang="ko-KR" altLang="en-US" sz="1000" dirty="0" smtClean="0">
                <a:latin typeface="맑은 고딕" pitchFamily="50" charset="-127"/>
                <a:cs typeface="Gulim"/>
              </a:rPr>
              <a:t>동네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조직원들의 </a:t>
            </a:r>
            <a:r>
              <a:rPr lang="ko-KR" altLang="en-US" sz="1000" spc="5" dirty="0" err="1">
                <a:latin typeface="맑은 고딕" pitchFamily="50" charset="-127"/>
                <a:cs typeface="Gulim"/>
              </a:rPr>
              <a:t>아지트이자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사랑의 기쁨과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슬픔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행복과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절망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 모든 감정들이 뒤섞여 있는</a:t>
            </a:r>
            <a:r>
              <a:rPr lang="ko-KR" altLang="en-US" sz="1000" spc="16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20" dirty="0">
                <a:latin typeface="맑은 고딕" pitchFamily="50" charset="-127"/>
                <a:cs typeface="Gulim"/>
              </a:rPr>
              <a:t>곳</a:t>
            </a:r>
            <a:r>
              <a:rPr lang="en-US" altLang="ko-KR" sz="1000" spc="20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/>
            <a:endParaRPr lang="en-US" altLang="ko-KR" sz="1000" spc="20" dirty="0">
              <a:latin typeface="맑은 고딕" pitchFamily="50" charset="-127"/>
              <a:cs typeface="Times New Roman"/>
            </a:endParaRPr>
          </a:p>
          <a:p>
            <a:pPr marL="12700"/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altLang="ko-KR" sz="1000" spc="1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000" b="1" spc="-15" dirty="0">
              <a:solidFill>
                <a:srgbClr val="0066FF"/>
              </a:solidFill>
              <a:latin typeface="Malgun Gothic"/>
              <a:cs typeface="Times New Roman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619672" y="2033154"/>
            <a:ext cx="993394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미자 </a:t>
            </a:r>
            <a:r>
              <a:rPr lang="en-US" altLang="ko-KR" sz="1000" b="1" spc="-5" dirty="0">
                <a:solidFill>
                  <a:srgbClr val="0066FF"/>
                </a:solidFill>
                <a:latin typeface="맑은 고딕" pitchFamily="50" charset="-127"/>
                <a:cs typeface="Arial"/>
              </a:rPr>
              <a:t>: </a:t>
            </a:r>
            <a:r>
              <a:rPr lang="ko-KR" altLang="en-US" sz="1000" b="1" spc="-15" dirty="0" err="1">
                <a:solidFill>
                  <a:srgbClr val="0066FF"/>
                </a:solidFill>
                <a:latin typeface="Malgun Gothic"/>
                <a:cs typeface="Malgun Gothic"/>
              </a:rPr>
              <a:t>봉봉호프</a:t>
            </a:r>
            <a:r>
              <a:rPr lang="ko-KR" altLang="en-US" sz="1000" b="1" spc="-260" dirty="0">
                <a:solidFill>
                  <a:srgbClr val="0066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000" b="1" spc="-10" dirty="0" smtClean="0">
                <a:solidFill>
                  <a:srgbClr val="0066FF"/>
                </a:solidFill>
                <a:latin typeface="Malgun Gothic"/>
                <a:cs typeface="Malgun Gothic"/>
              </a:rPr>
              <a:t>마담</a:t>
            </a:r>
            <a:endParaRPr lang="en-US" altLang="ko-KR" sz="1000" dirty="0" smtClean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1000" spc="70" dirty="0" smtClean="0">
                <a:latin typeface="맑은 고딕" pitchFamily="50" charset="-127"/>
                <a:cs typeface="Times New Roman"/>
              </a:rPr>
              <a:t>5</a:t>
            </a:r>
            <a:r>
              <a:rPr lang="ko-KR" altLang="en-US" sz="1000" spc="70" dirty="0">
                <a:latin typeface="맑은 고딕" pitchFamily="50" charset="-127"/>
                <a:cs typeface="Gulim"/>
              </a:rPr>
              <a:t>년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째 서른다섯으로 살고 있는 나이 미상의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봉봉호프</a:t>
            </a:r>
            <a:r>
              <a:rPr lang="ko-KR" altLang="en-US" sz="1000" spc="-20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사장님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100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들리는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소문에 따르면 그동안 돌아다닌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동네만큼이나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많은 남자들과 동거를 했다는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쿨한</a:t>
            </a:r>
            <a:r>
              <a:rPr lang="ko-KR" altLang="en-US" sz="1000" spc="-13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여자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 </a:t>
            </a:r>
            <a:endParaRPr lang="en-US" altLang="ko-KR" sz="1000" spc="15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하지만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이제 그녀의 역마살도 지칠 대로 지친</a:t>
            </a:r>
            <a:r>
              <a:rPr lang="ko-KR" altLang="en-US" sz="1000" spc="-8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 smtClean="0">
                <a:latin typeface="맑은 고딕" pitchFamily="50" charset="-127"/>
                <a:cs typeface="Gulim"/>
              </a:rPr>
              <a:t>모양이다</a:t>
            </a:r>
            <a:r>
              <a:rPr lang="en-US" altLang="ko-KR" sz="1000" spc="5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spc="-5" dirty="0" smtClean="0">
                <a:latin typeface="맑은 고딕" pitchFamily="50" charset="-127"/>
                <a:cs typeface="Gulim"/>
              </a:rPr>
              <a:t>그녀는 </a:t>
            </a:r>
            <a:r>
              <a:rPr lang="ko-KR" altLang="en-US" sz="1000" spc="-5" dirty="0">
                <a:latin typeface="맑은 고딕" pitchFamily="50" charset="-127"/>
                <a:cs typeface="Gulim"/>
              </a:rPr>
              <a:t>괜찮은 남자를 만나 정착하고 싶다는 일념으로 매일매일 동네 남정네들을 스캔하기</a:t>
            </a:r>
            <a:r>
              <a:rPr lang="ko-KR" altLang="en-US" sz="1000" spc="6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시작한다</a:t>
            </a:r>
            <a:r>
              <a:rPr lang="en-US" altLang="ko-KR" sz="1000" spc="5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100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그러다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그녀의 레이더망에 포착된 태평양 어깨를 가진 한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남자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바로 석태</a:t>
            </a:r>
            <a:r>
              <a:rPr lang="ko-KR" altLang="en-US" sz="1000" spc="-3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父이다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/>
            <a:endParaRPr lang="en-US" altLang="ko-KR" sz="1000" spc="20" dirty="0">
              <a:latin typeface="맑은 고딕" pitchFamily="50" charset="-127"/>
              <a:cs typeface="Times New Roman"/>
            </a:endParaRPr>
          </a:p>
          <a:p>
            <a:pPr marL="12700"/>
            <a:endParaRPr lang="ko-KR" altLang="en-US" sz="100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altLang="ko-KR" sz="1000" spc="1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000" b="1" spc="-15" dirty="0">
              <a:solidFill>
                <a:srgbClr val="0066FF"/>
              </a:solidFill>
              <a:latin typeface="Malgun Gothic"/>
              <a:cs typeface="Times New Roman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7768" y="3942224"/>
            <a:ext cx="68945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윤미 </a:t>
            </a:r>
            <a:r>
              <a:rPr lang="en-US" altLang="ko-KR" sz="1000" b="1" spc="-5" dirty="0">
                <a:solidFill>
                  <a:srgbClr val="0066FF"/>
                </a:solidFill>
                <a:latin typeface="맑은 고딕" pitchFamily="50" charset="-127"/>
                <a:cs typeface="Arial"/>
              </a:rPr>
              <a:t>: </a:t>
            </a:r>
            <a:r>
              <a:rPr lang="ko-KR" altLang="en-US" sz="1000" b="1" spc="-15" dirty="0" err="1">
                <a:solidFill>
                  <a:srgbClr val="0066FF"/>
                </a:solidFill>
                <a:latin typeface="Malgun Gothic"/>
                <a:cs typeface="Malgun Gothic"/>
              </a:rPr>
              <a:t>봉봉호프</a:t>
            </a:r>
            <a:r>
              <a:rPr lang="ko-KR" altLang="en-US" sz="1000" b="1" spc="-250" dirty="0">
                <a:solidFill>
                  <a:srgbClr val="0066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000" b="1" spc="-15" dirty="0" smtClean="0">
                <a:solidFill>
                  <a:srgbClr val="0066FF"/>
                </a:solidFill>
                <a:latin typeface="Malgun Gothic"/>
                <a:cs typeface="Malgun Gothic"/>
              </a:rPr>
              <a:t>종업원</a:t>
            </a:r>
            <a:endParaRPr lang="en-US" altLang="ko-KR" sz="1000" b="1" spc="-15" dirty="0" smtClean="0">
              <a:solidFill>
                <a:srgbClr val="0066FF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인생만큼이나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굴곡진 몸매 덕분에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봉봉호프에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스카웃된</a:t>
            </a:r>
            <a:r>
              <a:rPr lang="ko-KR" altLang="en-US" sz="1000" spc="-10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종업원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  <a:endParaRPr lang="en-US" altLang="ko-KR" sz="100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하지만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볼륨감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넘치는 몸매에 비해 약간은 약소한 얼굴 탓에 그녀의 연애 경험은 여름철 온천만큼이나 </a:t>
            </a:r>
            <a:r>
              <a:rPr lang="ko-KR" altLang="en-US" sz="1000" spc="5" dirty="0">
                <a:latin typeface="맑은 고딕" pitchFamily="50" charset="-127"/>
                <a:cs typeface="Gulim"/>
              </a:rPr>
              <a:t>한산하다</a:t>
            </a:r>
            <a:r>
              <a:rPr lang="en-US" altLang="ko-KR" sz="1000" spc="5" dirty="0">
                <a:latin typeface="맑은 고딕" pitchFamily="50" charset="-127"/>
                <a:cs typeface="Times New Roman"/>
              </a:rPr>
              <a:t>.  </a:t>
            </a:r>
            <a:endParaRPr lang="en-US" altLang="ko-KR" sz="1000" spc="5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dirty="0" smtClean="0">
                <a:latin typeface="맑은 고딕" pitchFamily="50" charset="-127"/>
                <a:cs typeface="Gulim"/>
              </a:rPr>
              <a:t>사랑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받을 일도 사랑할 일도 없을 것 같던 그녀 앞의 </a:t>
            </a:r>
            <a:r>
              <a:rPr lang="ko-KR" altLang="en-US" sz="1000" spc="20" dirty="0">
                <a:latin typeface="맑은 고딕" pitchFamily="50" charset="-127"/>
                <a:cs typeface="Gulim"/>
              </a:rPr>
              <a:t>생</a:t>
            </a:r>
            <a:r>
              <a:rPr lang="en-US" altLang="ko-KR" sz="1000" spc="20" dirty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하지만 마침내 한 떨기 짚신처럼 제 짝을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발견하고야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5" dirty="0">
                <a:latin typeface="맑은 고딕" pitchFamily="50" charset="-127"/>
                <a:cs typeface="Gulim"/>
              </a:rPr>
              <a:t>만다</a:t>
            </a:r>
            <a:r>
              <a:rPr lang="en-US" altLang="ko-KR" sz="1000" spc="15" dirty="0">
                <a:latin typeface="맑은 고딕" pitchFamily="50" charset="-127"/>
                <a:cs typeface="Times New Roman"/>
              </a:rPr>
              <a:t>.  </a:t>
            </a:r>
            <a:r>
              <a:rPr lang="ko-KR" altLang="en-US" sz="1000" dirty="0">
                <a:latin typeface="맑은 고딕" pitchFamily="50" charset="-127"/>
                <a:cs typeface="Gulim"/>
              </a:rPr>
              <a:t>그 </a:t>
            </a:r>
            <a:r>
              <a:rPr lang="ko-KR" altLang="en-US" sz="1000" dirty="0" err="1">
                <a:latin typeface="맑은 고딕" pitchFamily="50" charset="-127"/>
                <a:cs typeface="Gulim"/>
              </a:rPr>
              <a:t>이름하야</a:t>
            </a:r>
            <a:r>
              <a:rPr lang="ko-KR" altLang="en-US" sz="1000" spc="-105" dirty="0">
                <a:latin typeface="맑은 고딕" pitchFamily="50" charset="-127"/>
                <a:cs typeface="Gulim"/>
              </a:rPr>
              <a:t> </a:t>
            </a:r>
            <a:r>
              <a:rPr lang="ko-KR" altLang="en-US" sz="1000" spc="10" dirty="0">
                <a:latin typeface="맑은 고딕" pitchFamily="50" charset="-127"/>
                <a:cs typeface="Gulim"/>
              </a:rPr>
              <a:t>이석태</a:t>
            </a:r>
            <a:r>
              <a:rPr lang="en-US" altLang="ko-KR" sz="1000" spc="10" dirty="0">
                <a:latin typeface="맑은 고딕" pitchFamily="50" charset="-127"/>
                <a:cs typeface="Times New Roman"/>
              </a:rPr>
              <a:t>.</a:t>
            </a:r>
            <a:endParaRPr lang="ko-KR" altLang="en-US" sz="1000" dirty="0">
              <a:latin typeface="맑은 고딕" pitchFamily="50" charset="-127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381981"/>
            <a:ext cx="89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/>
              <a:t>CAST </a:t>
            </a:r>
            <a:endParaRPr lang="en-US" altLang="ko-KR" sz="1200" b="1" dirty="0"/>
          </a:p>
          <a:p>
            <a:pPr algn="ctr"/>
            <a:r>
              <a:rPr lang="ko-KR" altLang="en-US" sz="1200" b="1" dirty="0" smtClean="0"/>
              <a:t>서영   </a:t>
            </a:r>
            <a:endParaRPr lang="en-US" altLang="ko-K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369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520" y="267494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1923678"/>
            <a:ext cx="15359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작품 개요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기획 의도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제안 내용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지원 효과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771800" y="518407"/>
            <a:ext cx="6624736" cy="338554"/>
            <a:chOff x="2771800" y="518407"/>
            <a:chExt cx="6624736" cy="338554"/>
          </a:xfrm>
        </p:grpSpPr>
        <p:sp>
          <p:nvSpPr>
            <p:cNvPr id="4" name="한쪽 모서리는 잘리고 다른 쪽 모서리는 둥근 사각형 3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3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260432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인물 소개</a:t>
            </a:r>
            <a:endParaRPr lang="ko-KR" altLang="en-US" dirty="0"/>
          </a:p>
        </p:txBody>
      </p:sp>
      <p:sp>
        <p:nvSpPr>
          <p:cNvPr id="12" name="object 3"/>
          <p:cNvSpPr txBox="1"/>
          <p:nvPr/>
        </p:nvSpPr>
        <p:spPr>
          <a:xfrm>
            <a:off x="1691680" y="1445171"/>
            <a:ext cx="993394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ko-KR" altLang="en-US" sz="1000" b="1" spc="-15" dirty="0" smtClean="0">
                <a:solidFill>
                  <a:srgbClr val="0066FF"/>
                </a:solidFill>
                <a:latin typeface="Malgun Gothic"/>
                <a:cs typeface="Malgun Gothic"/>
              </a:rPr>
              <a:t>수진父母</a:t>
            </a:r>
            <a:endParaRPr lang="en-US" altLang="ko-KR" sz="1000" b="1" spc="-15" dirty="0" smtClean="0">
              <a:solidFill>
                <a:srgbClr val="0066FF"/>
              </a:solidFill>
              <a:latin typeface="Malgun Gothic"/>
              <a:cs typeface="Malgun Gothic"/>
            </a:endParaRPr>
          </a:p>
          <a:p>
            <a:pPr marL="12700"/>
            <a:endParaRPr lang="ko-KR" altLang="en-US" sz="1000" b="1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평범한 샐러리맨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(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수진 </a:t>
            </a:r>
            <a:r>
              <a:rPr lang="ko-KR" altLang="en-US" sz="1000" spc="65" dirty="0">
                <a:latin typeface="맑은 고딕" pitchFamily="50" charset="-127"/>
                <a:cs typeface="Gulim"/>
              </a:rPr>
              <a:t>父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 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)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와 평범한 전업주부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(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수진 </a:t>
            </a:r>
            <a:r>
              <a:rPr lang="ko-KR" altLang="en-US" sz="1000" spc="65" dirty="0">
                <a:latin typeface="맑은 고딕" pitchFamily="50" charset="-127"/>
                <a:cs typeface="Gulim"/>
              </a:rPr>
              <a:t>母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)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의 평범한 결혼생활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하지만 그들 인생에도 특별한 한 가지가 있으니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바로 외동딸 수진이다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자신들의 평범 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DNA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가 어찌 이리 신묘한 조화를 이루었는지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생명의 </a:t>
            </a:r>
            <a:r>
              <a:rPr lang="ko-KR" altLang="en-US" sz="1000" spc="10" dirty="0" err="1" smtClean="0">
                <a:latin typeface="맑은 고딕" pitchFamily="50" charset="-127"/>
                <a:cs typeface="Times New Roman"/>
              </a:rPr>
              <a:t>신비란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 이토록 북볼복이구나 하고 깨달아 간다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n-US" altLang="ko-KR" sz="1000" spc="1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정년을 코앞에 둔 수진 </a:t>
            </a:r>
            <a:r>
              <a:rPr lang="ko-KR" altLang="en-US" sz="1000" spc="65" dirty="0">
                <a:latin typeface="맑은 고딕" pitchFamily="50" charset="-127"/>
                <a:cs typeface="Gulim"/>
              </a:rPr>
              <a:t>父 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에게는 인생의 마지막 과업이 하나 남아있다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 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바로 본인이 은퇴하기 전 수진이를 좋은 곳에 </a:t>
            </a:r>
            <a:endParaRPr lang="en-US" altLang="ko-KR" sz="1000" spc="10" dirty="0" smtClean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10" dirty="0" err="1" smtClean="0">
                <a:latin typeface="맑은 고딕" pitchFamily="50" charset="-127"/>
                <a:cs typeface="Times New Roman"/>
              </a:rPr>
              <a:t>시집보내는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 것이다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약사인 재현이 정도라면 그래도 밑지는 장사는 아니라 여기며 만족하고 있었는데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,</a:t>
            </a:r>
          </a:p>
          <a:p>
            <a:pPr marL="12700">
              <a:lnSpc>
                <a:spcPct val="100000"/>
              </a:lnSpc>
            </a:pP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하지만 한편으로는 필의 절심함을 보며 신혼시절 처음의 뜨거웠던 사랑이 </a:t>
            </a:r>
            <a:r>
              <a:rPr lang="ko-KR" altLang="en-US" sz="1000" spc="10" dirty="0" err="1" smtClean="0">
                <a:latin typeface="맑은 고딕" pitchFamily="50" charset="-127"/>
                <a:cs typeface="Times New Roman"/>
              </a:rPr>
              <a:t>오버랩되는데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…</a:t>
            </a:r>
          </a:p>
          <a:p>
            <a:pPr marL="12700">
              <a:lnSpc>
                <a:spcPct val="100000"/>
              </a:lnSpc>
            </a:pP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“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저기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… 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수진 엄마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, </a:t>
            </a:r>
            <a:r>
              <a:rPr lang="ko-KR" altLang="en-US" sz="1000" spc="10" dirty="0" smtClean="0">
                <a:latin typeface="맑은 고딕" pitchFamily="50" charset="-127"/>
                <a:cs typeface="Times New Roman"/>
              </a:rPr>
              <a:t>손 좀 이리 </a:t>
            </a:r>
            <a:r>
              <a:rPr lang="ko-KR" altLang="en-US" sz="1000" spc="10" dirty="0" err="1" smtClean="0">
                <a:latin typeface="맑은 고딕" pitchFamily="50" charset="-127"/>
                <a:cs typeface="Times New Roman"/>
              </a:rPr>
              <a:t>줘보오</a:t>
            </a:r>
            <a:r>
              <a:rPr lang="en-US" altLang="ko-KR" sz="1000" spc="10" dirty="0" smtClean="0">
                <a:latin typeface="맑은 고딕" pitchFamily="50" charset="-127"/>
                <a:cs typeface="Times New Roman"/>
              </a:rPr>
              <a:t>.”</a:t>
            </a:r>
            <a:endParaRPr lang="en-US" altLang="ko-KR" sz="1000" spc="1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000" b="1" spc="-15" dirty="0">
              <a:solidFill>
                <a:srgbClr val="0066FF"/>
              </a:solidFill>
              <a:latin typeface="Malgun Gothic"/>
              <a:cs typeface="Times New Roman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26866"/>
            <a:ext cx="1241930" cy="124828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81184"/>
            <a:ext cx="1236067" cy="12587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6638" y="2139702"/>
            <a:ext cx="89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/>
              <a:t>CAST </a:t>
            </a:r>
            <a:endParaRPr lang="en-US" altLang="ko-KR" sz="1200" b="1" dirty="0"/>
          </a:p>
          <a:p>
            <a:pPr algn="ctr"/>
            <a:r>
              <a:rPr lang="ko-KR" altLang="en-US" sz="1200" b="1" dirty="0" err="1" smtClean="0"/>
              <a:t>서현철</a:t>
            </a:r>
            <a:r>
              <a:rPr lang="ko-KR" altLang="en-US" sz="1200" b="1" dirty="0" smtClean="0"/>
              <a:t>   </a:t>
            </a:r>
            <a:endParaRPr lang="en-US" altLang="ko-KR" sz="12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80039" y="3910285"/>
            <a:ext cx="89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/>
              <a:t>CAST </a:t>
            </a:r>
            <a:endParaRPr lang="en-US" altLang="ko-KR" sz="1200" b="1" dirty="0"/>
          </a:p>
          <a:p>
            <a:pPr algn="ctr"/>
            <a:r>
              <a:rPr lang="ko-KR" altLang="en-US" sz="1200" b="1" dirty="0" smtClean="0"/>
              <a:t>이연경   </a:t>
            </a:r>
            <a:endParaRPr lang="en-US" altLang="ko-K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4819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260432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인물 소개</a:t>
            </a:r>
            <a:endParaRPr lang="ko-KR" altLang="en-US" dirty="0"/>
          </a:p>
        </p:txBody>
      </p:sp>
      <p:sp>
        <p:nvSpPr>
          <p:cNvPr id="11" name="object 3"/>
          <p:cNvSpPr txBox="1"/>
          <p:nvPr/>
        </p:nvSpPr>
        <p:spPr>
          <a:xfrm>
            <a:off x="395536" y="1203598"/>
            <a:ext cx="993394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구길</a:t>
            </a:r>
            <a:r>
              <a:rPr lang="ko-KR" altLang="en-US" sz="1000" b="1" spc="-200" dirty="0">
                <a:solidFill>
                  <a:srgbClr val="0066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父</a:t>
            </a:r>
            <a:endParaRPr lang="ko-KR" altLang="en-US" sz="1000" dirty="0">
              <a:latin typeface="Malgun Gothic"/>
              <a:cs typeface="Malgun Gothic"/>
            </a:endParaRPr>
          </a:p>
          <a:p>
            <a:pPr marL="12700"/>
            <a:endParaRPr lang="en-US" altLang="ko-KR" sz="1000" spc="-10" dirty="0" smtClean="0">
              <a:latin typeface="Malgun Gothic"/>
              <a:cs typeface="Malgun Gothic"/>
            </a:endParaRPr>
          </a:p>
          <a:p>
            <a:pPr marL="12700"/>
            <a:r>
              <a:rPr lang="ko-KR" altLang="en-US" sz="1000" spc="-10" dirty="0" err="1" smtClean="0">
                <a:latin typeface="Malgun Gothic"/>
                <a:cs typeface="Malgun Gothic"/>
              </a:rPr>
              <a:t>구길이</a:t>
            </a:r>
            <a:r>
              <a:rPr lang="ko-KR" altLang="en-US" sz="1000" spc="-10" dirty="0" smtClean="0">
                <a:latin typeface="Malgun Gothic"/>
                <a:cs typeface="Malgun Gothic"/>
              </a:rPr>
              <a:t> 대학생이었던 시절 운명을 달리했다</a:t>
            </a:r>
            <a:r>
              <a:rPr lang="en-US" altLang="ko-KR" sz="1000" spc="-10" dirty="0" smtClean="0">
                <a:latin typeface="Malgun Gothic"/>
                <a:cs typeface="Malgun Gothic"/>
              </a:rPr>
              <a:t>.</a:t>
            </a:r>
          </a:p>
          <a:p>
            <a:pPr marL="12700"/>
            <a:r>
              <a:rPr lang="ko-KR" altLang="en-US" sz="1000" spc="-10" dirty="0" smtClean="0">
                <a:latin typeface="Malgun Gothic"/>
                <a:cs typeface="Malgun Gothic"/>
              </a:rPr>
              <a:t>하지만 그는 </a:t>
            </a:r>
            <a:r>
              <a:rPr lang="ko-KR" altLang="en-US" sz="1000" spc="-10" dirty="0" err="1" smtClean="0">
                <a:latin typeface="Malgun Gothic"/>
                <a:cs typeface="Malgun Gothic"/>
              </a:rPr>
              <a:t>구길의</a:t>
            </a:r>
            <a:r>
              <a:rPr lang="ko-KR" altLang="en-US" sz="1000" spc="-10" dirty="0" smtClean="0">
                <a:latin typeface="Malgun Gothic"/>
                <a:cs typeface="Malgun Gothic"/>
              </a:rPr>
              <a:t> 가슴속에 사랑과 인생의 바이블로서 영원히 살아있으며</a:t>
            </a:r>
            <a:r>
              <a:rPr lang="en-US" altLang="ko-KR" sz="1000" spc="-10" dirty="0" smtClean="0">
                <a:latin typeface="Malgun Gothic"/>
                <a:cs typeface="Malgun Gothic"/>
              </a:rPr>
              <a:t>,</a:t>
            </a:r>
          </a:p>
          <a:p>
            <a:pPr marL="12700"/>
            <a:r>
              <a:rPr lang="ko-KR" altLang="en-US" sz="1000" spc="-10" dirty="0" smtClean="0">
                <a:latin typeface="Malgun Gothic"/>
                <a:cs typeface="Malgun Gothic"/>
              </a:rPr>
              <a:t>때때로 </a:t>
            </a:r>
            <a:r>
              <a:rPr lang="ko-KR" altLang="en-US" sz="1000" spc="-10" dirty="0" err="1" smtClean="0">
                <a:latin typeface="Malgun Gothic"/>
                <a:cs typeface="Malgun Gothic"/>
              </a:rPr>
              <a:t>구길의</a:t>
            </a:r>
            <a:r>
              <a:rPr lang="ko-KR" altLang="en-US" sz="1000" spc="-10" dirty="0" smtClean="0">
                <a:latin typeface="Malgun Gothic"/>
                <a:cs typeface="Malgun Gothic"/>
              </a:rPr>
              <a:t> 회상으로 등장해 사랑에 관한 뜨거운 명언들을 쏟아낸다</a:t>
            </a:r>
            <a:r>
              <a:rPr lang="en-US" altLang="ko-KR" sz="1000" spc="-10" dirty="0" smtClean="0">
                <a:latin typeface="Malgun Gothic"/>
                <a:cs typeface="Malgun Gothic"/>
              </a:rPr>
              <a:t>. </a:t>
            </a:r>
          </a:p>
          <a:p>
            <a:pPr marL="12700"/>
            <a:endParaRPr lang="ko-KR" altLang="en-US" sz="1000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endParaRPr lang="en-US" sz="1000" b="1" spc="-15" dirty="0">
              <a:solidFill>
                <a:srgbClr val="0066FF"/>
              </a:solidFill>
              <a:latin typeface="Malgun Gothic"/>
              <a:cs typeface="Times New Roman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395536" y="2325638"/>
            <a:ext cx="993394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영주 </a:t>
            </a:r>
            <a:r>
              <a:rPr lang="en-US" altLang="ko-KR" sz="1000" b="1" spc="-5" dirty="0">
                <a:solidFill>
                  <a:srgbClr val="0066FF"/>
                </a:solidFill>
                <a:latin typeface="맑은 고딕" pitchFamily="50" charset="-127"/>
                <a:cs typeface="Arial"/>
              </a:rPr>
              <a:t>: </a:t>
            </a:r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재현의</a:t>
            </a:r>
            <a:r>
              <a:rPr lang="ko-KR" altLang="en-US" sz="1000" b="1" spc="-254" dirty="0">
                <a:solidFill>
                  <a:srgbClr val="0066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000" b="1" spc="-10" dirty="0" smtClean="0">
                <a:solidFill>
                  <a:srgbClr val="0066FF"/>
                </a:solidFill>
                <a:latin typeface="Malgun Gothic"/>
                <a:cs typeface="Malgun Gothic"/>
              </a:rPr>
              <a:t>옛사랑</a:t>
            </a:r>
            <a:endParaRPr lang="en-US" altLang="ko-KR" sz="1000" b="1" spc="-10" dirty="0" smtClean="0">
              <a:solidFill>
                <a:srgbClr val="0066FF"/>
              </a:solidFill>
              <a:latin typeface="Malgun Gothic"/>
              <a:cs typeface="Malgun Gothic"/>
            </a:endParaRPr>
          </a:p>
          <a:p>
            <a:pPr marL="12700"/>
            <a:endParaRPr lang="en-US" altLang="ko-KR" sz="1000" b="1" spc="-10" dirty="0">
              <a:solidFill>
                <a:srgbClr val="0066FF"/>
              </a:solidFill>
              <a:latin typeface="Malgun Gothic"/>
              <a:cs typeface="Malgun Gothic"/>
            </a:endParaRPr>
          </a:p>
          <a:p>
            <a:pPr marL="12700"/>
            <a:r>
              <a:rPr lang="ko-KR" altLang="en-US" sz="1000" spc="-10" dirty="0" smtClean="0">
                <a:latin typeface="Malgun Gothic"/>
                <a:cs typeface="Malgun Gothic"/>
              </a:rPr>
              <a:t>미스터리에 쌓인 여인</a:t>
            </a:r>
            <a:r>
              <a:rPr lang="en-US" altLang="ko-KR" sz="1000" spc="-10" dirty="0" smtClean="0">
                <a:latin typeface="Malgun Gothic"/>
                <a:cs typeface="Malgun Gothic"/>
              </a:rPr>
              <a:t>. </a:t>
            </a:r>
            <a:r>
              <a:rPr lang="ko-KR" altLang="en-US" sz="1000" spc="-10" dirty="0" smtClean="0">
                <a:latin typeface="Malgun Gothic"/>
                <a:cs typeface="Malgun Gothic"/>
              </a:rPr>
              <a:t>결혼을 앞둔 재현과 밀회를 즐기다 필의 눈에 띄고 만다</a:t>
            </a:r>
            <a:r>
              <a:rPr lang="en-US" altLang="ko-KR" sz="1000" spc="-10" dirty="0" smtClean="0">
                <a:latin typeface="Malgun Gothic"/>
                <a:cs typeface="Malgun Gothic"/>
              </a:rPr>
              <a:t>.</a:t>
            </a:r>
          </a:p>
          <a:p>
            <a:pPr marL="12700"/>
            <a:r>
              <a:rPr lang="ko-KR" altLang="en-US" sz="1000" spc="-10" dirty="0" err="1" smtClean="0">
                <a:latin typeface="Malgun Gothic"/>
                <a:cs typeface="Malgun Gothic"/>
              </a:rPr>
              <a:t>필에게</a:t>
            </a:r>
            <a:r>
              <a:rPr lang="ko-KR" altLang="en-US" sz="1000" spc="-10" dirty="0" smtClean="0">
                <a:latin typeface="Malgun Gothic"/>
                <a:cs typeface="Malgun Gothic"/>
              </a:rPr>
              <a:t> 있어 수진과 재현의 결혼을 파도 낼 살아있는 증거</a:t>
            </a:r>
            <a:r>
              <a:rPr lang="en-US" altLang="ko-KR" sz="1000" spc="-10" dirty="0" smtClean="0">
                <a:latin typeface="Malgun Gothic"/>
                <a:cs typeface="Malgun Gothic"/>
              </a:rPr>
              <a:t>!</a:t>
            </a:r>
          </a:p>
          <a:p>
            <a:pPr marL="12700"/>
            <a:r>
              <a:rPr lang="ko-KR" altLang="en-US" sz="1000" spc="-10" dirty="0" smtClean="0">
                <a:latin typeface="Malgun Gothic"/>
                <a:cs typeface="Malgun Gothic"/>
              </a:rPr>
              <a:t>하지만 누가 알았겠는가</a:t>
            </a:r>
            <a:r>
              <a:rPr lang="en-US" altLang="ko-KR" sz="1000" spc="-10" dirty="0" smtClean="0">
                <a:latin typeface="Malgun Gothic"/>
                <a:cs typeface="Malgun Gothic"/>
              </a:rPr>
              <a:t>, </a:t>
            </a:r>
            <a:r>
              <a:rPr lang="ko-KR" altLang="en-US" sz="1000" spc="-10" dirty="0" smtClean="0">
                <a:latin typeface="Malgun Gothic"/>
                <a:cs typeface="Malgun Gothic"/>
              </a:rPr>
              <a:t>그녀의 비밀이 </a:t>
            </a:r>
            <a:r>
              <a:rPr lang="ko-KR" altLang="en-US" sz="1000" spc="-10" dirty="0" err="1" smtClean="0">
                <a:latin typeface="Malgun Gothic"/>
                <a:cs typeface="Malgun Gothic"/>
              </a:rPr>
              <a:t>봉필마저도</a:t>
            </a:r>
            <a:r>
              <a:rPr lang="ko-KR" altLang="en-US" sz="1000" spc="-10" dirty="0" smtClean="0">
                <a:latin typeface="Malgun Gothic"/>
                <a:cs typeface="Malgun Gothic"/>
              </a:rPr>
              <a:t> 변하게 만들 것이라는 것을</a:t>
            </a:r>
            <a:r>
              <a:rPr lang="en-US" altLang="ko-KR" sz="1000" spc="-10" dirty="0" smtClean="0">
                <a:latin typeface="Malgun Gothic"/>
                <a:cs typeface="Malgun Gothic"/>
              </a:rPr>
              <a:t>.</a:t>
            </a:r>
          </a:p>
          <a:p>
            <a:pPr marL="12700"/>
            <a:endParaRPr lang="ko-KR" altLang="en-US" sz="1000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endParaRPr lang="en-US" sz="1000" b="1" spc="-15" dirty="0">
              <a:solidFill>
                <a:srgbClr val="0066FF"/>
              </a:solidFill>
              <a:latin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47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195486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제안 내용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노출 예시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1547664" y="1155481"/>
            <a:ext cx="5815765" cy="2303408"/>
            <a:chOff x="844467" y="844154"/>
            <a:chExt cx="6680301" cy="264581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467" y="901554"/>
              <a:ext cx="4305300" cy="258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43" y="2193131"/>
              <a:ext cx="2447925" cy="129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43" y="844154"/>
              <a:ext cx="244792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116013" y="3529340"/>
            <a:ext cx="6888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600" b="1" dirty="0" smtClean="0">
                <a:solidFill>
                  <a:srgbClr val="C00000"/>
                </a:solidFill>
                <a:latin typeface="+mn-ea"/>
                <a:ea typeface="+mn-ea"/>
              </a:rPr>
              <a:t>주인공들의 멜로 씬 필수 진행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58888" y="3867894"/>
            <a:ext cx="6615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200" b="1" dirty="0" smtClean="0">
                <a:solidFill>
                  <a:prstClr val="black"/>
                </a:solidFill>
                <a:latin typeface="+mn-ea"/>
                <a:ea typeface="+mn-ea"/>
              </a:rPr>
              <a:t>‘</a:t>
            </a:r>
            <a:r>
              <a:rPr lang="ko-KR" altLang="en-US" sz="1200" b="1" dirty="0" err="1" smtClean="0">
                <a:solidFill>
                  <a:prstClr val="black"/>
                </a:solidFill>
                <a:latin typeface="+mn-ea"/>
                <a:ea typeface="+mn-ea"/>
              </a:rPr>
              <a:t>별에서온</a:t>
            </a:r>
            <a:r>
              <a:rPr lang="ko-KR" altLang="en-US" sz="1200" b="1" dirty="0" smtClean="0">
                <a:solidFill>
                  <a:prstClr val="black"/>
                </a:solidFill>
                <a:latin typeface="+mn-ea"/>
                <a:ea typeface="+mn-ea"/>
              </a:rPr>
              <a:t> 그대</a:t>
            </a:r>
            <a:r>
              <a:rPr lang="en-US" altLang="ko-KR" sz="1200" b="1" dirty="0" smtClean="0">
                <a:solidFill>
                  <a:prstClr val="black"/>
                </a:solidFill>
                <a:latin typeface="+mn-ea"/>
                <a:ea typeface="+mn-ea"/>
              </a:rPr>
              <a:t>’ </a:t>
            </a:r>
            <a:r>
              <a:rPr lang="ko-KR" altLang="en-US" sz="1200" b="1" dirty="0" smtClean="0">
                <a:solidFill>
                  <a:prstClr val="black"/>
                </a:solidFill>
                <a:latin typeface="+mn-ea"/>
                <a:ea typeface="+mn-ea"/>
              </a:rPr>
              <a:t>장사도 </a:t>
            </a:r>
            <a:r>
              <a:rPr lang="ko-KR" altLang="en-US" sz="1200" b="1" dirty="0" err="1" smtClean="0">
                <a:solidFill>
                  <a:prstClr val="black"/>
                </a:solidFill>
                <a:latin typeface="+mn-ea"/>
                <a:ea typeface="+mn-ea"/>
              </a:rPr>
              <a:t>멜로씬</a:t>
            </a:r>
            <a:r>
              <a:rPr lang="ko-KR" altLang="en-US" sz="1200" b="1" dirty="0" smtClean="0">
                <a:solidFill>
                  <a:prstClr val="black"/>
                </a:solidFill>
                <a:latin typeface="+mn-ea"/>
                <a:ea typeface="+mn-ea"/>
              </a:rPr>
              <a:t> 촬영 이후 관광객 급증</a:t>
            </a:r>
            <a:endParaRPr lang="en-US" altLang="ko-KR" sz="12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smtClean="0">
                <a:solidFill>
                  <a:prstClr val="black"/>
                </a:solidFill>
                <a:latin typeface="+mn-ea"/>
                <a:ea typeface="+mn-ea"/>
              </a:rPr>
              <a:t>국내 관광객 뿐 아니라 중국 관광객에게도 인기 몰이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260028" y="4299942"/>
            <a:ext cx="8064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smtClean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ko-KR" altLang="en-US" sz="1200" b="1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ko-KR" altLang="en-US" sz="1200" b="1" dirty="0" smtClean="0">
                <a:solidFill>
                  <a:prstClr val="black"/>
                </a:solidFill>
                <a:latin typeface="+mn-ea"/>
                <a:ea typeface="+mn-ea"/>
              </a:rPr>
              <a:t>  주요 홍보 지역에서 주인공들의 </a:t>
            </a:r>
            <a:r>
              <a:rPr lang="ko-KR" altLang="en-US" sz="1200" b="1" dirty="0" err="1" smtClean="0">
                <a:solidFill>
                  <a:prstClr val="black"/>
                </a:solidFill>
                <a:latin typeface="+mn-ea"/>
                <a:ea typeface="+mn-ea"/>
              </a:rPr>
              <a:t>멜로씬</a:t>
            </a:r>
            <a:r>
              <a:rPr lang="ko-KR" altLang="en-US" sz="1200" b="1" dirty="0" smtClean="0">
                <a:solidFill>
                  <a:prstClr val="black"/>
                </a:solidFill>
                <a:latin typeface="+mn-ea"/>
                <a:ea typeface="+mn-ea"/>
              </a:rPr>
              <a:t> 촬영하</a:t>
            </a:r>
            <a:r>
              <a:rPr lang="ko-KR" altLang="en-US" sz="1200" b="1" dirty="0">
                <a:solidFill>
                  <a:prstClr val="black"/>
                </a:solidFill>
                <a:latin typeface="+mn-ea"/>
                <a:ea typeface="+mn-ea"/>
              </a:rPr>
              <a:t>여</a:t>
            </a:r>
            <a:r>
              <a:rPr lang="ko-KR" altLang="en-US" sz="1200" b="1" dirty="0" smtClean="0">
                <a:solidFill>
                  <a:prstClr val="black"/>
                </a:solidFill>
                <a:latin typeface="+mn-ea"/>
                <a:ea typeface="+mn-ea"/>
              </a:rPr>
              <a:t> 관광객 유치 효과 극대화 진행</a:t>
            </a:r>
            <a:r>
              <a:rPr lang="en-US" altLang="ko-KR" sz="1200" b="1" dirty="0" smtClean="0">
                <a:solidFill>
                  <a:prstClr val="black"/>
                </a:solidFill>
                <a:latin typeface="+mn-ea"/>
                <a:ea typeface="+mn-ea"/>
              </a:rPr>
              <a:t>.</a:t>
            </a:r>
            <a:endParaRPr lang="ko-KR" altLang="en-US" sz="1200" b="1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11" name="한쪽 모서리는 잘리고 다른 쪽 모서리는 둥근 사각형 10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35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195486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제안 내용 </a:t>
            </a:r>
            <a:r>
              <a:rPr lang="en-US" altLang="ko-KR" dirty="0" smtClean="0"/>
              <a:t>&lt;CO-</a:t>
            </a:r>
            <a:r>
              <a:rPr lang="ko-KR" altLang="en-US" dirty="0" err="1" smtClean="0"/>
              <a:t>홍보진행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187624" y="3795886"/>
            <a:ext cx="6888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600" b="1" dirty="0" err="1" smtClean="0">
                <a:solidFill>
                  <a:srgbClr val="C00000"/>
                </a:solidFill>
                <a:latin typeface="+mn-ea"/>
                <a:ea typeface="+mn-ea"/>
              </a:rPr>
              <a:t>네이버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  <a:ea typeface="+mn-ea"/>
              </a:rPr>
              <a:t> 연예 </a:t>
            </a:r>
            <a:r>
              <a:rPr lang="ko-KR" altLang="en-US" sz="1600" b="1" dirty="0" err="1" smtClean="0">
                <a:solidFill>
                  <a:srgbClr val="C00000"/>
                </a:solidFill>
                <a:latin typeface="+mn-ea"/>
                <a:ea typeface="+mn-ea"/>
              </a:rPr>
              <a:t>메인화면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  <a:ea typeface="+mn-ea"/>
              </a:rPr>
              <a:t> 노출</a:t>
            </a: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1324149" y="4083918"/>
            <a:ext cx="6615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smtClean="0">
                <a:solidFill>
                  <a:prstClr val="black"/>
                </a:solidFill>
                <a:latin typeface="+mn-ea"/>
                <a:ea typeface="+mn-ea"/>
              </a:rPr>
              <a:t>주인공의 주요 장면 노출 시 </a:t>
            </a:r>
            <a:endParaRPr lang="en-US" altLang="ko-KR" sz="12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smtClean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en-US" altLang="ko-KR" sz="1200" b="1" dirty="0" smtClean="0">
                <a:solidFill>
                  <a:prstClr val="black"/>
                </a:solidFill>
                <a:latin typeface="+mn-ea"/>
                <a:ea typeface="+mn-ea"/>
              </a:rPr>
              <a:t>TV </a:t>
            </a:r>
            <a:r>
              <a:rPr lang="ko-KR" altLang="en-US" sz="1200" b="1" dirty="0" smtClean="0">
                <a:solidFill>
                  <a:prstClr val="black"/>
                </a:solidFill>
                <a:latin typeface="+mn-ea"/>
                <a:ea typeface="+mn-ea"/>
              </a:rPr>
              <a:t>하이라이트 메인 화면 노출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200" b="1" dirty="0" smtClean="0">
                <a:solidFill>
                  <a:prstClr val="black"/>
                </a:solidFill>
                <a:latin typeface="+mn-ea"/>
                <a:ea typeface="+mn-ea"/>
              </a:rPr>
              <a:t>주요 </a:t>
            </a:r>
            <a:r>
              <a:rPr lang="ko-KR" altLang="en-US" sz="1200" b="1" dirty="0" err="1" smtClean="0">
                <a:solidFill>
                  <a:prstClr val="black"/>
                </a:solidFill>
                <a:latin typeface="+mn-ea"/>
                <a:ea typeface="+mn-ea"/>
              </a:rPr>
              <a:t>홍보포인트</a:t>
            </a:r>
            <a:r>
              <a:rPr lang="ko-KR" altLang="en-US" sz="1200" b="1" dirty="0" smtClean="0">
                <a:solidFill>
                  <a:prstClr val="black"/>
                </a:solidFill>
                <a:latin typeface="+mn-ea"/>
                <a:ea typeface="+mn-ea"/>
              </a:rPr>
              <a:t> 제작지원사와  협의 후 공동 진행</a:t>
            </a:r>
            <a:r>
              <a:rPr lang="en-US" altLang="ko-KR" sz="1200" b="1" dirty="0" smtClean="0">
                <a:solidFill>
                  <a:prstClr val="black"/>
                </a:solidFill>
                <a:latin typeface="+mn-ea"/>
                <a:ea typeface="+mn-ea"/>
              </a:rPr>
              <a:t>.</a:t>
            </a:r>
            <a:r>
              <a:rPr lang="ko-KR" altLang="en-US" sz="1200" b="1" dirty="0" smtClean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endParaRPr lang="en-US" altLang="ko-KR" sz="1200" b="1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00" y="1939356"/>
            <a:ext cx="5707398" cy="186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84" y="1131590"/>
            <a:ext cx="2448272" cy="7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9" name="한쪽 모서리는 잘리고 다른 쪽 모서리는 둥근 사각형 8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0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195486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제작 지원 효과 </a:t>
            </a:r>
            <a:r>
              <a:rPr lang="en-US" altLang="ko-KR" dirty="0" smtClean="0"/>
              <a:t>&lt;</a:t>
            </a:r>
            <a:r>
              <a:rPr lang="ko-KR" altLang="en-US" dirty="0" err="1" smtClean="0"/>
              <a:t>매출상승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319088" y="2988469"/>
            <a:ext cx="4000500" cy="1660922"/>
          </a:xfrm>
          <a:prstGeom prst="roundRect">
            <a:avLst/>
          </a:prstGeom>
          <a:solidFill>
            <a:schemeClr val="bg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819650" y="2988469"/>
            <a:ext cx="4000500" cy="1660922"/>
          </a:xfrm>
          <a:prstGeom prst="roundRect">
            <a:avLst/>
          </a:prstGeom>
          <a:solidFill>
            <a:schemeClr val="bg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819650" y="1006078"/>
            <a:ext cx="4000500" cy="1660922"/>
          </a:xfrm>
          <a:prstGeom prst="roundRect">
            <a:avLst/>
          </a:prstGeom>
          <a:solidFill>
            <a:schemeClr val="bg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19088" y="1006078"/>
            <a:ext cx="4000500" cy="1660922"/>
          </a:xfrm>
          <a:prstGeom prst="roundRect">
            <a:avLst/>
          </a:prstGeom>
          <a:solidFill>
            <a:schemeClr val="bg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dirty="0">
              <a:solidFill>
                <a:prstClr val="white"/>
              </a:solidFill>
              <a:latin typeface="+mn-ea"/>
            </a:endParaRP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5592255"/>
              </p:ext>
            </p:extLst>
          </p:nvPr>
        </p:nvGraphicFramePr>
        <p:xfrm>
          <a:off x="547980" y="1659223"/>
          <a:ext cx="8072494" cy="294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461963" y="987574"/>
            <a:ext cx="37147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매출상승</a:t>
            </a:r>
            <a:endParaRPr lang="en-US" altLang="ko-KR" sz="14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200" dirty="0" smtClean="0">
                <a:solidFill>
                  <a:prstClr val="black"/>
                </a:solidFill>
                <a:latin typeface="+mn-ea"/>
                <a:ea typeface="+mn-ea"/>
              </a:rPr>
              <a:t>  </a:t>
            </a: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- PPL, 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프로모션과 매출 직결</a:t>
            </a:r>
            <a:endParaRPr lang="en-US" altLang="ko-KR" sz="11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  - </a:t>
            </a:r>
            <a:r>
              <a:rPr lang="ko-KR" altLang="en-US" sz="1100" dirty="0" err="1" smtClean="0">
                <a:solidFill>
                  <a:prstClr val="black"/>
                </a:solidFill>
                <a:latin typeface="+mn-ea"/>
                <a:ea typeface="+mn-ea"/>
              </a:rPr>
              <a:t>지자체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 인지도 상승으로 매출 증대</a:t>
            </a:r>
            <a:endParaRPr lang="en-US" altLang="ko-KR" sz="11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  - 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다양한 프로모션을 통한 매출 증대</a:t>
            </a:r>
            <a:endParaRPr lang="en-US" altLang="ko-KR" sz="11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  - 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제작지원 이미지가 </a:t>
            </a:r>
            <a:r>
              <a:rPr lang="ko-KR" altLang="en-US" sz="1100" dirty="0" err="1" smtClean="0">
                <a:solidFill>
                  <a:prstClr val="black"/>
                </a:solidFill>
                <a:latin typeface="+mn-ea"/>
                <a:ea typeface="+mn-ea"/>
              </a:rPr>
              <a:t>관광및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 특산품에 </a:t>
            </a:r>
            <a:endParaRPr lang="en-US" altLang="ko-KR" sz="11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    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영향을 미쳐 매출 증대</a:t>
            </a:r>
            <a:endParaRPr lang="en-US" altLang="ko-KR" sz="11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400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4962525" y="1166813"/>
            <a:ext cx="37147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400" b="1" dirty="0" smtClean="0">
                <a:solidFill>
                  <a:prstClr val="black"/>
                </a:solidFill>
                <a:latin typeface="+mn-ea"/>
                <a:ea typeface="+mn-ea"/>
              </a:rPr>
              <a:t>  SA</a:t>
            </a:r>
            <a:r>
              <a:rPr lang="ko-KR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급 시간대 브랜드 직접 고지</a:t>
            </a:r>
            <a:endParaRPr lang="en-US" altLang="ko-KR" sz="14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     - SBS 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미니시리즈 </a:t>
            </a:r>
            <a:r>
              <a:rPr lang="ko-KR" altLang="en-US" sz="1100" dirty="0" err="1" smtClean="0">
                <a:solidFill>
                  <a:prstClr val="black"/>
                </a:solidFill>
                <a:latin typeface="+mn-ea"/>
                <a:ea typeface="+mn-ea"/>
              </a:rPr>
              <a:t>광고시간대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 단가</a:t>
            </a:r>
            <a:endParaRPr lang="en-US" altLang="ko-KR" sz="11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        (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현재 </a:t>
            </a: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: 25,000,000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원 </a:t>
            </a: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/ 15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초</a:t>
            </a: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)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      - </a:t>
            </a:r>
            <a:r>
              <a:rPr lang="ko-KR" altLang="en-US" sz="1100" dirty="0" err="1" smtClean="0">
                <a:solidFill>
                  <a:prstClr val="black"/>
                </a:solidFill>
                <a:latin typeface="+mn-ea"/>
                <a:ea typeface="+mn-ea"/>
              </a:rPr>
              <a:t>재방송시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A,B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급 시간 광고 동일</a:t>
            </a:r>
            <a:endParaRPr lang="en-US" altLang="ko-KR" sz="11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      - 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극중 주인공의 광고 모델 간접효과</a:t>
            </a: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461963" y="3202837"/>
            <a:ext cx="37147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금액 대비 장시간 광고 홍보</a:t>
            </a:r>
            <a:endParaRPr lang="en-US" altLang="ko-KR" sz="14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ko-KR" sz="14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200" dirty="0" smtClean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- 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드라마 시작 전 사전 광고 홍보기간</a:t>
            </a:r>
            <a:endParaRPr lang="en-US" altLang="ko-KR" sz="11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 - 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드라마 방영 중 광고 홍보 극대화</a:t>
            </a:r>
            <a:endParaRPr lang="en-US" altLang="ko-KR" sz="11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 - 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드라마 후광 효과로 인한 광고 홍보</a:t>
            </a:r>
            <a:endParaRPr lang="en-US" altLang="ko-KR" sz="11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400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4962525" y="3149260"/>
            <a:ext cx="3714750" cy="16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       시청자 인지도</a:t>
            </a:r>
            <a:r>
              <a:rPr lang="en-US" altLang="ko-KR" sz="1400" b="1" dirty="0" smtClean="0">
                <a:solidFill>
                  <a:prstClr val="black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prstClr val="black"/>
                </a:solidFill>
                <a:latin typeface="+mn-ea"/>
                <a:ea typeface="+mn-ea"/>
              </a:rPr>
              <a:t>신뢰도 강화</a:t>
            </a:r>
            <a:endParaRPr lang="en-US" altLang="ko-KR" sz="1400" b="1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ko-KR" sz="11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     - 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반복 노출로 인한 브랜드 인지도 상승</a:t>
            </a:r>
            <a:endParaRPr lang="en-US" altLang="ko-KR" sz="11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     - 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극중 긍정적 이미지로 신뢰도 상승</a:t>
            </a:r>
            <a:endParaRPr lang="en-US" altLang="ko-KR" sz="11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+mn-ea"/>
                <a:ea typeface="+mn-ea"/>
              </a:rPr>
              <a:t>     - </a:t>
            </a:r>
            <a:r>
              <a:rPr lang="ko-KR" altLang="en-US" sz="1100" dirty="0" smtClean="0">
                <a:solidFill>
                  <a:prstClr val="black"/>
                </a:solidFill>
                <a:latin typeface="+mn-ea"/>
                <a:ea typeface="+mn-ea"/>
              </a:rPr>
              <a:t>시청자의 충성도 상승</a:t>
            </a:r>
            <a:endParaRPr lang="en-US" altLang="ko-KR" sz="11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400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13" name="한쪽 모서리는 잘리고 다른 쪽 모서리는 둥근 사각형 12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0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520" y="195486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제작 지원 효과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효과분석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57278"/>
              </p:ext>
            </p:extLst>
          </p:nvPr>
        </p:nvGraphicFramePr>
        <p:xfrm>
          <a:off x="427038" y="1256887"/>
          <a:ext cx="8194676" cy="320992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93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1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7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구분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47" marR="91447" marT="34287" marB="342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드라마 제작지원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47" marR="91447" marT="34287" marB="342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일반 </a:t>
                      </a:r>
                      <a:r>
                        <a:rPr lang="en-US" altLang="ko-KR" sz="1200" dirty="0" smtClean="0"/>
                        <a:t>TV </a:t>
                      </a:r>
                      <a:r>
                        <a:rPr lang="ko-KR" altLang="en-US" sz="1200" dirty="0" smtClean="0"/>
                        <a:t>광고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91447" marR="91447" marT="34287" marB="342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1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비용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7" marR="91447" marT="34287" marB="342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『 </a:t>
                      </a:r>
                      <a:r>
                        <a:rPr lang="ko-KR" altLang="en-US" sz="1200" dirty="0" err="1" smtClean="0"/>
                        <a:t>제작지원금</a:t>
                      </a:r>
                      <a:r>
                        <a:rPr lang="ko-KR" altLang="en-US" sz="1200" dirty="0" smtClean="0"/>
                        <a:t> </a:t>
                      </a:r>
                      <a:r>
                        <a:rPr lang="en-US" altLang="ko-KR" sz="1200" dirty="0" smtClean="0"/>
                        <a:t>』</a:t>
                      </a:r>
                      <a:endParaRPr lang="en-US" altLang="ko-KR" sz="900" dirty="0" smtClean="0"/>
                    </a:p>
                    <a:p>
                      <a:pPr algn="ctr" latinLnBrk="1"/>
                      <a:r>
                        <a:rPr lang="ko-KR" altLang="en-US" sz="900" dirty="0" smtClean="0"/>
                        <a:t>제작지원금 외에 비용소요 없음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91447" marR="91447" marT="34287" marB="342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『 TV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광고비용 </a:t>
                      </a:r>
                      <a:r>
                        <a:rPr lang="en-US" altLang="ko-KR" sz="1200" baseline="0" dirty="0" smtClean="0"/>
                        <a:t>+ </a:t>
                      </a:r>
                      <a:r>
                        <a:rPr lang="ko-KR" altLang="en-US" sz="1200" baseline="0" dirty="0" smtClean="0"/>
                        <a:t>모델료 </a:t>
                      </a:r>
                      <a:r>
                        <a:rPr lang="en-US" altLang="ko-KR" sz="1200" baseline="0" dirty="0" smtClean="0"/>
                        <a:t>+ CF</a:t>
                      </a:r>
                      <a:r>
                        <a:rPr lang="ko-KR" altLang="en-US" sz="1200" baseline="0" dirty="0" smtClean="0"/>
                        <a:t>제작비 </a:t>
                      </a:r>
                      <a:r>
                        <a:rPr lang="en-US" altLang="ko-KR" sz="1200" baseline="0" dirty="0" smtClean="0"/>
                        <a:t>』</a:t>
                      </a:r>
                    </a:p>
                    <a:p>
                      <a:pPr latinLnBrk="1"/>
                      <a:r>
                        <a:rPr lang="en-US" altLang="ko-KR" sz="900" baseline="0" dirty="0" smtClean="0"/>
                        <a:t> - </a:t>
                      </a:r>
                      <a:r>
                        <a:rPr lang="ko-KR" altLang="en-US" sz="900" baseline="0" dirty="0" smtClean="0"/>
                        <a:t>모델 출연료에 따라 추가비용소요</a:t>
                      </a:r>
                      <a:endParaRPr lang="en-US" altLang="ko-KR" sz="900" baseline="0" dirty="0" smtClean="0"/>
                    </a:p>
                    <a:p>
                      <a:pPr latinLnBrk="1"/>
                      <a:r>
                        <a:rPr lang="en-US" altLang="ko-KR" sz="900" baseline="0" dirty="0" smtClean="0"/>
                        <a:t> - CF </a:t>
                      </a:r>
                      <a:r>
                        <a:rPr lang="ko-KR" altLang="en-US" sz="900" baseline="0" dirty="0" smtClean="0"/>
                        <a:t>제작을 위한 추가비용소요</a:t>
                      </a:r>
                      <a:endParaRPr lang="en-US" altLang="ko-KR" sz="900" baseline="0" dirty="0" smtClean="0"/>
                    </a:p>
                    <a:p>
                      <a:pPr latinLnBrk="1"/>
                      <a:r>
                        <a:rPr lang="en-US" altLang="ko-KR" sz="900" baseline="0" dirty="0" smtClean="0"/>
                        <a:t> - </a:t>
                      </a:r>
                      <a:r>
                        <a:rPr lang="ko-KR" altLang="en-US" sz="900" baseline="0" dirty="0" smtClean="0"/>
                        <a:t>지속적인 방송 광고를 위한 추가비용소요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91447" marR="91447" marT="34287" marB="342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9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노출빈도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7" marR="91447" marT="34287" marB="342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dirty="0" smtClean="0"/>
                        <a:t>- </a:t>
                      </a:r>
                      <a:r>
                        <a:rPr lang="ko-KR" altLang="en-US" sz="900" dirty="0" smtClean="0"/>
                        <a:t>지속적인 반복 노출로 인한 광고시간 확대</a:t>
                      </a:r>
                      <a:endParaRPr lang="en-US" altLang="ko-KR" sz="900" dirty="0" smtClean="0"/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dirty="0" smtClean="0"/>
                        <a:t>- </a:t>
                      </a:r>
                      <a:r>
                        <a:rPr lang="ko-KR" altLang="en-US" sz="900" dirty="0" smtClean="0"/>
                        <a:t>드라마 재방송과 케이블 방송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예고편을 통한</a:t>
                      </a:r>
                      <a:endParaRPr lang="en-US" altLang="ko-KR" sz="900" dirty="0" smtClean="0"/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aseline="0" dirty="0" smtClean="0"/>
                        <a:t>  </a:t>
                      </a:r>
                      <a:r>
                        <a:rPr lang="ko-KR" altLang="en-US" sz="900" baseline="0" dirty="0" smtClean="0"/>
                        <a:t>지속적인 홍보 효과</a:t>
                      </a:r>
                      <a:endParaRPr lang="en-US" altLang="ko-KR" sz="900" dirty="0" smtClean="0"/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dirty="0" smtClean="0"/>
                        <a:t>- </a:t>
                      </a:r>
                      <a:r>
                        <a:rPr lang="ko-KR" altLang="en-US" sz="900" dirty="0" smtClean="0"/>
                        <a:t>해외 판매 시 부수적인 글로벌 홍보효과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91447" marR="91447" marT="34287" marB="342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 - </a:t>
                      </a:r>
                      <a:r>
                        <a:rPr lang="ko-KR" altLang="en-US" sz="900" dirty="0" smtClean="0"/>
                        <a:t>단기적인 일시 광고 효과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91447" marR="91447" marT="34287" marB="342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인지도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7" marR="91447" marT="34287" marB="342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dirty="0" smtClean="0"/>
                        <a:t>- </a:t>
                      </a:r>
                      <a:r>
                        <a:rPr lang="ko-KR" altLang="en-US" sz="900" dirty="0" smtClean="0"/>
                        <a:t>드라마의 높은 시청률 속에서 홍보효과</a:t>
                      </a:r>
                      <a:endParaRPr lang="en-US" altLang="ko-KR" sz="900" dirty="0" smtClean="0"/>
                    </a:p>
                    <a:p>
                      <a:pPr algn="l" latinLnBrk="1"/>
                      <a:r>
                        <a:rPr lang="en-US" altLang="ko-KR" sz="900" dirty="0" smtClean="0"/>
                        <a:t>- </a:t>
                      </a:r>
                      <a:r>
                        <a:rPr lang="ko-KR" altLang="en-US" sz="900" dirty="0" smtClean="0"/>
                        <a:t>본편 마지막 클라이맥스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순간최고시청률</a:t>
                      </a:r>
                      <a:r>
                        <a:rPr lang="en-US" altLang="ko-KR" sz="900" dirty="0" smtClean="0"/>
                        <a:t>)</a:t>
                      </a:r>
                      <a:r>
                        <a:rPr lang="ko-KR" altLang="en-US" sz="900" dirty="0" smtClean="0"/>
                        <a:t>에</a:t>
                      </a:r>
                      <a:endParaRPr lang="en-US" altLang="ko-KR" sz="900" dirty="0" smtClean="0"/>
                    </a:p>
                    <a:p>
                      <a:pPr algn="l" latinLnBrk="1"/>
                      <a:r>
                        <a:rPr lang="en-US" altLang="ko-KR" sz="900" baseline="0" dirty="0" smtClean="0"/>
                        <a:t>  </a:t>
                      </a:r>
                      <a:r>
                        <a:rPr lang="ko-KR" altLang="en-US" sz="900" baseline="0" dirty="0" smtClean="0"/>
                        <a:t>슈퍼자막으로 인한 직접 홍보 효과</a:t>
                      </a:r>
                      <a:endParaRPr lang="en-US" altLang="ko-KR" sz="900" dirty="0" smtClean="0">
                        <a:latin typeface="+mn-ea"/>
                        <a:ea typeface="+mn-ea"/>
                      </a:endParaRPr>
                    </a:p>
                  </a:txBody>
                  <a:tcPr marL="91447" marR="91447" marT="34287" marB="342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 - </a:t>
                      </a:r>
                      <a:r>
                        <a:rPr lang="ko-KR" altLang="en-US" sz="900" dirty="0" smtClean="0"/>
                        <a:t>프로그램 사이의 광고 방송 때 시청자들의 </a:t>
                      </a:r>
                      <a:endParaRPr lang="en-US" altLang="ko-KR" sz="900" dirty="0" smtClean="0"/>
                    </a:p>
                    <a:p>
                      <a:pPr latinLnBrk="1"/>
                      <a:r>
                        <a:rPr lang="ko-KR" altLang="en-US" sz="900" dirty="0" smtClean="0"/>
                        <a:t>   채널 변경으로 광고효과 감소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시청률 저조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91447" marR="91447" marT="34287" marB="342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1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홍보방법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91447" marR="91447" marT="34287" marB="342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- </a:t>
                      </a:r>
                      <a:r>
                        <a:rPr lang="ko-KR" altLang="en-US" sz="900" dirty="0" smtClean="0"/>
                        <a:t>드라마의 주요배경으로 기업의 이미지를 </a:t>
                      </a:r>
                      <a:endParaRPr lang="en-US" altLang="ko-KR" sz="900" dirty="0" smtClean="0"/>
                    </a:p>
                    <a:p>
                      <a:pPr latinLnBrk="1"/>
                      <a:r>
                        <a:rPr lang="en-US" altLang="ko-KR" sz="900" dirty="0" smtClean="0"/>
                        <a:t>  </a:t>
                      </a:r>
                      <a:r>
                        <a:rPr lang="ko-KR" altLang="en-US" sz="900" dirty="0" smtClean="0"/>
                        <a:t>노출하는 직접적인 홍보효과</a:t>
                      </a:r>
                      <a:endParaRPr lang="en-US" altLang="ko-KR" sz="900" dirty="0" smtClean="0"/>
                    </a:p>
                    <a:p>
                      <a:pPr latinLnBrk="1"/>
                      <a:r>
                        <a:rPr lang="en-US" altLang="ko-KR" sz="900" dirty="0" smtClean="0"/>
                        <a:t>- </a:t>
                      </a:r>
                      <a:r>
                        <a:rPr lang="ko-KR" altLang="en-US" sz="900" dirty="0" smtClean="0"/>
                        <a:t>드라마의 에피소드를 통하여 기업 추진 사업</a:t>
                      </a:r>
                      <a:endParaRPr lang="en-US" altLang="ko-KR" sz="900" dirty="0" smtClean="0"/>
                    </a:p>
                    <a:p>
                      <a:pPr latinLnBrk="1"/>
                      <a:r>
                        <a:rPr lang="en-US" altLang="ko-KR" sz="900" dirty="0" smtClean="0"/>
                        <a:t>  </a:t>
                      </a:r>
                      <a:r>
                        <a:rPr lang="ko-KR" altLang="en-US" sz="900" dirty="0" smtClean="0"/>
                        <a:t>및 기업의 특성을 효과적으로 홍보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91447" marR="91447" marT="34287" marB="342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 - </a:t>
                      </a:r>
                      <a:r>
                        <a:rPr lang="ko-KR" altLang="en-US" sz="900" dirty="0" smtClean="0"/>
                        <a:t>단면적이고 일반적인 </a:t>
                      </a:r>
                      <a:r>
                        <a:rPr lang="en-US" altLang="ko-KR" sz="900" dirty="0" smtClean="0"/>
                        <a:t>CF</a:t>
                      </a:r>
                      <a:r>
                        <a:rPr lang="ko-KR" altLang="en-US" sz="900" dirty="0" smtClean="0"/>
                        <a:t>를 통한 홍보</a:t>
                      </a:r>
                      <a:endParaRPr lang="en-US" altLang="ko-KR" sz="900" dirty="0" smtClean="0"/>
                    </a:p>
                    <a:p>
                      <a:pPr latinLnBrk="1"/>
                      <a:r>
                        <a:rPr lang="en-US" altLang="ko-KR" sz="900" dirty="0" smtClean="0"/>
                        <a:t>   (</a:t>
                      </a:r>
                      <a:r>
                        <a:rPr lang="ko-KR" altLang="en-US" sz="900" dirty="0" smtClean="0"/>
                        <a:t>광고시간</a:t>
                      </a:r>
                      <a:r>
                        <a:rPr lang="en-US" altLang="ko-KR" sz="900" baseline="0" dirty="0" smtClean="0"/>
                        <a:t> 1</a:t>
                      </a:r>
                      <a:r>
                        <a:rPr lang="en-US" altLang="ko-KR" sz="900" dirty="0" smtClean="0"/>
                        <a:t>5</a:t>
                      </a:r>
                      <a:r>
                        <a:rPr lang="ko-KR" altLang="en-US" sz="900" dirty="0" smtClean="0"/>
                        <a:t>초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marL="91447" marR="91447" marT="34287" marB="342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95288" y="915566"/>
            <a:ext cx="27687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제작지원 및 일반광고 효과 대비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4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 smtClean="0"/>
              <a:t>제작 지원 </a:t>
            </a:r>
            <a:r>
              <a:rPr lang="en-US" altLang="ko-KR" dirty="0" smtClean="0"/>
              <a:t>Benefits</a:t>
            </a:r>
            <a:endParaRPr lang="ko-KR" altLang="en-US" dirty="0"/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755208" y="1091520"/>
            <a:ext cx="8569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latinLnBrk="0"/>
            <a:r>
              <a:rPr kumimoji="0"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슈퍼자막 </a:t>
            </a:r>
            <a:r>
              <a:rPr kumimoji="0"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제작지원 </a:t>
            </a:r>
            <a:r>
              <a:rPr kumimoji="0"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Bar</a:t>
            </a:r>
            <a:endParaRPr kumimoji="0"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049320" y="1446912"/>
            <a:ext cx="597095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latinLnBrk="0">
              <a:defRPr/>
            </a:pPr>
            <a:r>
              <a:rPr kumimoji="0" lang="ko-KR" altLang="en-US" sz="1600" b="1" u="sng" dirty="0">
                <a:solidFill>
                  <a:srgbClr val="002060"/>
                </a:solidFill>
                <a:latin typeface="+mn-ea"/>
              </a:rPr>
              <a:t>드라마 엔딩 </a:t>
            </a:r>
            <a:r>
              <a:rPr kumimoji="0" lang="ko-KR" altLang="en-US" sz="1600" b="1" u="sng" dirty="0" smtClean="0">
                <a:solidFill>
                  <a:srgbClr val="002060"/>
                </a:solidFill>
                <a:latin typeface="+mn-ea"/>
              </a:rPr>
              <a:t>시 </a:t>
            </a:r>
            <a:r>
              <a:rPr lang="ko-KR" altLang="en-US" sz="1600" b="1" u="sng" dirty="0" err="1" smtClean="0">
                <a:solidFill>
                  <a:srgbClr val="002060"/>
                </a:solidFill>
                <a:latin typeface="+mn-ea"/>
              </a:rPr>
              <a:t>제작지원사</a:t>
            </a:r>
            <a:r>
              <a:rPr kumimoji="0" lang="ko-KR" altLang="en-US" sz="1600" b="1" u="sng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kumimoji="0" lang="en-US" altLang="ko-KR" sz="1600" b="1" u="sng" dirty="0">
                <a:solidFill>
                  <a:srgbClr val="002060"/>
                </a:solidFill>
                <a:latin typeface="+mn-ea"/>
              </a:rPr>
              <a:t>CI</a:t>
            </a:r>
            <a:r>
              <a:rPr kumimoji="0" lang="ko-KR" altLang="en-US" sz="1600" b="1" u="sng" dirty="0">
                <a:solidFill>
                  <a:srgbClr val="002060"/>
                </a:solidFill>
                <a:latin typeface="+mn-ea"/>
              </a:rPr>
              <a:t> 매회 노출</a:t>
            </a:r>
            <a:endParaRPr kumimoji="0" lang="en-US" altLang="ko-KR" sz="1600" b="1" u="sng" dirty="0">
              <a:solidFill>
                <a:srgbClr val="002060"/>
              </a:solidFill>
              <a:latin typeface="+mn-ea"/>
            </a:endParaRPr>
          </a:p>
          <a:p>
            <a:pPr marL="228600" indent="-228600" fontAlgn="auto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rgbClr val="000000"/>
                </a:solidFill>
                <a:latin typeface="+mn-ea"/>
              </a:rPr>
              <a:t> </a:t>
            </a:r>
            <a:endParaRPr kumimoji="0" lang="en-US" altLang="ko-KR" sz="1000" b="1" dirty="0">
              <a:solidFill>
                <a:srgbClr val="000000"/>
              </a:solidFill>
              <a:latin typeface="+mn-ea"/>
            </a:endParaRPr>
          </a:p>
          <a:p>
            <a:pPr marL="228600" indent="-228600" fontAlgn="auto" latinLnBrk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</a:rPr>
              <a:t>드라마 엔딩 장면은 드라마의</a:t>
            </a:r>
            <a:r>
              <a:rPr kumimoji="0" lang="en-US" altLang="ko-KR" sz="1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</a:rPr>
              <a:t> </a:t>
            </a:r>
            <a:r>
              <a:rPr kumimoji="0" lang="ko-KR" altLang="en-US" sz="1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</a:rPr>
              <a:t>여운과 </a:t>
            </a:r>
            <a:endParaRPr kumimoji="0" lang="en-US" altLang="ko-KR" sz="1100" b="1" dirty="0">
              <a:solidFill>
                <a:srgbClr val="000000">
                  <a:lumMod val="65000"/>
                  <a:lumOff val="35000"/>
                </a:srgbClr>
              </a:solidFill>
              <a:latin typeface="+mn-ea"/>
            </a:endParaRPr>
          </a:p>
          <a:p>
            <a:pPr marL="228600" indent="-228600" fontAlgn="auto" latinLnBrk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</a:rPr>
              <a:t>다음 회에 대한 정보성 때문에 </a:t>
            </a:r>
            <a:endParaRPr kumimoji="0" lang="en-US" altLang="ko-KR" sz="1100" b="1" dirty="0">
              <a:solidFill>
                <a:srgbClr val="000000">
                  <a:lumMod val="65000"/>
                  <a:lumOff val="35000"/>
                </a:srgbClr>
              </a:solidFill>
              <a:latin typeface="+mn-ea"/>
            </a:endParaRPr>
          </a:p>
          <a:p>
            <a:pPr marL="228600" indent="-228600" fontAlgn="auto" latinLnBrk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</a:rPr>
              <a:t>시청자들의 집중도가 높은 만큼</a:t>
            </a:r>
            <a:r>
              <a:rPr kumimoji="0" lang="en-US" altLang="ko-KR" sz="1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n-ea"/>
              </a:rPr>
              <a:t> </a:t>
            </a:r>
          </a:p>
          <a:p>
            <a:pPr marL="228600" indent="-228600" fontAlgn="auto" latinLnBrk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u="sng" dirty="0">
                <a:solidFill>
                  <a:srgbClr val="FF0000"/>
                </a:solidFill>
                <a:latin typeface="+mn-ea"/>
              </a:rPr>
              <a:t>브랜드를 알릴 수 있는 최적의 시점</a:t>
            </a:r>
            <a:r>
              <a:rPr kumimoji="0" lang="en-US" altLang="ko-KR" sz="1100" b="1" u="sng" dirty="0" smtClean="0">
                <a:solidFill>
                  <a:srgbClr val="FF0000"/>
                </a:solidFill>
                <a:latin typeface="+mn-ea"/>
              </a:rPr>
              <a:t>!!</a:t>
            </a:r>
          </a:p>
          <a:p>
            <a:pPr marL="228600" indent="-228600" fontAlgn="auto" latinLnBrk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100" b="1" u="sng" dirty="0">
              <a:solidFill>
                <a:srgbClr val="FF0000"/>
              </a:solidFill>
              <a:latin typeface="+mn-ea"/>
            </a:endParaRPr>
          </a:p>
          <a:p>
            <a:pPr marL="228600" indent="-228600" fontAlgn="auto" latinLnBrk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err="1" smtClean="0">
                <a:latin typeface="+mn-ea"/>
              </a:rPr>
              <a:t>제작지원사</a:t>
            </a:r>
            <a:r>
              <a:rPr lang="en-US" altLang="ko-KR" sz="1400" b="1" dirty="0" smtClean="0">
                <a:latin typeface="+mn-ea"/>
              </a:rPr>
              <a:t>+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20</a:t>
            </a:r>
            <a:r>
              <a:rPr lang="ko-KR" altLang="en-US" sz="1400" b="1" dirty="0" smtClean="0">
                <a:latin typeface="+mn-ea"/>
              </a:rPr>
              <a:t>세기 소년소녀 </a:t>
            </a:r>
            <a:r>
              <a:rPr kumimoji="0" lang="ko-KR" altLang="en-US" sz="1400" b="1" dirty="0" smtClean="0">
                <a:latin typeface="+mn-ea"/>
              </a:rPr>
              <a:t>이슈와 맞물려 </a:t>
            </a:r>
            <a:endParaRPr kumimoji="0" lang="en-US" altLang="ko-KR" sz="1400" b="1" dirty="0" smtClean="0">
              <a:latin typeface="+mn-ea"/>
            </a:endParaRPr>
          </a:p>
          <a:p>
            <a:pPr marL="228600" indent="-228600" fontAlgn="auto" latinLnBrk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 smtClean="0">
                <a:latin typeface="+mn-ea"/>
              </a:rPr>
              <a:t>브랜드 이미지 각인 효과</a:t>
            </a:r>
            <a:endParaRPr kumimoji="0" lang="ko-KR" altLang="en-US" sz="1400" b="1" dirty="0">
              <a:latin typeface="+mn-ea"/>
            </a:endParaRPr>
          </a:p>
          <a:p>
            <a:pPr marL="228600" indent="-228600" fontAlgn="auto" latinLnBrk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" name="TextBox 45"/>
          <p:cNvSpPr txBox="1">
            <a:spLocks noChangeArrowheads="1"/>
          </p:cNvSpPr>
          <p:nvPr/>
        </p:nvSpPr>
        <p:spPr bwMode="auto">
          <a:xfrm rot="20484661">
            <a:off x="211072" y="3764817"/>
            <a:ext cx="864000" cy="307777"/>
          </a:xfrm>
          <a:prstGeom prst="rect">
            <a:avLst/>
          </a:prstGeom>
          <a:solidFill>
            <a:srgbClr val="990000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Ins="0">
            <a:spAutoFit/>
          </a:bodyPr>
          <a:lstStyle/>
          <a:p>
            <a:pPr latinLnBrk="0"/>
            <a:r>
              <a:rPr kumimoji="0" lang="en-US" altLang="ko-KR" sz="14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Benefits</a:t>
            </a:r>
            <a:endParaRPr kumimoji="0" lang="ko-KR" altLang="en-US" sz="1400" b="1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6" name="직사각형 10"/>
          <p:cNvSpPr>
            <a:spLocks noChangeArrowheads="1"/>
          </p:cNvSpPr>
          <p:nvPr/>
        </p:nvSpPr>
        <p:spPr bwMode="auto">
          <a:xfrm>
            <a:off x="1042993" y="3762377"/>
            <a:ext cx="4897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latinLnBrk="0">
              <a:lnSpc>
                <a:spcPct val="150000"/>
              </a:lnSpc>
            </a:pPr>
            <a:r>
              <a:rPr kumimoji="0" lang="en-US" altLang="ko-KR" sz="1400" b="1" dirty="0" smtClean="0">
                <a:solidFill>
                  <a:srgbClr val="000000"/>
                </a:solidFill>
                <a:latin typeface="+mn-ea"/>
              </a:rPr>
              <a:t>2017</a:t>
            </a:r>
            <a:r>
              <a:rPr kumimoji="0" lang="ko-KR" altLang="en-US" sz="1400" b="1" dirty="0" smtClean="0">
                <a:solidFill>
                  <a:srgbClr val="000000"/>
                </a:solidFill>
                <a:latin typeface="+mn-ea"/>
              </a:rPr>
              <a:t>년 </a:t>
            </a:r>
            <a:r>
              <a:rPr lang="en-US" altLang="ko-KR" sz="1400" b="1" dirty="0">
                <a:solidFill>
                  <a:srgbClr val="000000"/>
                </a:solidFill>
                <a:latin typeface="+mn-ea"/>
              </a:rPr>
              <a:t>9</a:t>
            </a:r>
            <a:r>
              <a:rPr kumimoji="0" lang="ko-KR" altLang="en-US" sz="1400" b="1" dirty="0" smtClean="0">
                <a:solidFill>
                  <a:srgbClr val="000000"/>
                </a:solidFill>
                <a:latin typeface="+mn-ea"/>
              </a:rPr>
              <a:t>월부터 </a:t>
            </a:r>
            <a:r>
              <a:rPr lang="en-US" altLang="ko-KR" sz="1400" b="1" u="sng" dirty="0" smtClean="0">
                <a:solidFill>
                  <a:srgbClr val="000000"/>
                </a:solidFill>
                <a:latin typeface="+mn-ea"/>
              </a:rPr>
              <a:t>16</a:t>
            </a:r>
            <a:r>
              <a:rPr kumimoji="0" lang="ko-KR" altLang="en-US" sz="1400" b="1" u="sng" dirty="0" smtClean="0">
                <a:solidFill>
                  <a:srgbClr val="161645"/>
                </a:solidFill>
                <a:latin typeface="+mn-ea"/>
              </a:rPr>
              <a:t>부작 </a:t>
            </a:r>
            <a:r>
              <a:rPr kumimoji="0" lang="ko-KR" altLang="en-US" sz="1400" b="1" dirty="0">
                <a:solidFill>
                  <a:srgbClr val="000000"/>
                </a:solidFill>
                <a:latin typeface="+mn-ea"/>
              </a:rPr>
              <a:t>예정 드라마로 </a:t>
            </a:r>
            <a:endParaRPr kumimoji="0" lang="en-US" altLang="ko-KR" sz="1400" b="1" dirty="0">
              <a:solidFill>
                <a:srgbClr val="000000"/>
              </a:solidFill>
              <a:latin typeface="+mn-ea"/>
            </a:endParaRPr>
          </a:p>
          <a:p>
            <a:pPr marL="228600" indent="-228600" latinLnBrk="0">
              <a:lnSpc>
                <a:spcPct val="150000"/>
              </a:lnSpc>
            </a:pPr>
            <a:r>
              <a:rPr lang="en-US" altLang="ko-KR" sz="1400" b="1" u="sng" dirty="0">
                <a:solidFill>
                  <a:srgbClr val="161645"/>
                </a:solidFill>
                <a:latin typeface="+mn-ea"/>
              </a:rPr>
              <a:t>2</a:t>
            </a:r>
            <a:r>
              <a:rPr kumimoji="0" lang="ko-KR" altLang="en-US" sz="1400" b="1" u="sng" dirty="0" smtClean="0">
                <a:solidFill>
                  <a:srgbClr val="161645"/>
                </a:solidFill>
                <a:latin typeface="+mn-ea"/>
              </a:rPr>
              <a:t>개월</a:t>
            </a:r>
            <a:r>
              <a:rPr kumimoji="0" lang="ko-KR" altLang="en-US" sz="1400" b="1" dirty="0" smtClean="0">
                <a:solidFill>
                  <a:srgbClr val="000000"/>
                </a:solidFill>
                <a:latin typeface="+mn-ea"/>
              </a:rPr>
              <a:t>간</a:t>
            </a:r>
            <a:r>
              <a:rPr kumimoji="0" lang="en-US" altLang="ko-KR" sz="1400" b="1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0" lang="en-US" altLang="ko-KR" sz="1400" b="1" dirty="0" smtClean="0">
                <a:solidFill>
                  <a:srgbClr val="FF0000"/>
                </a:solidFill>
                <a:latin typeface="+mn-ea"/>
              </a:rPr>
              <a:t>100</a:t>
            </a:r>
            <a:r>
              <a:rPr kumimoji="0" lang="ko-KR" altLang="en-US" sz="1400" b="1" dirty="0" smtClean="0">
                <a:solidFill>
                  <a:srgbClr val="FF0000"/>
                </a:solidFill>
                <a:latin typeface="+mn-ea"/>
              </a:rPr>
              <a:t>회 </a:t>
            </a:r>
            <a:r>
              <a:rPr kumimoji="0" lang="ko-KR" altLang="en-US" sz="1400" b="1" dirty="0">
                <a:solidFill>
                  <a:srgbClr val="FF0000"/>
                </a:solidFill>
                <a:latin typeface="+mn-ea"/>
              </a:rPr>
              <a:t>이상 </a:t>
            </a:r>
            <a:r>
              <a:rPr kumimoji="0" lang="ko-KR" altLang="en-US" sz="1400" b="1" dirty="0">
                <a:solidFill>
                  <a:srgbClr val="000000"/>
                </a:solidFill>
                <a:latin typeface="+mn-ea"/>
              </a:rPr>
              <a:t>지속적 노출  예상</a:t>
            </a:r>
            <a:endParaRPr kumimoji="0" lang="en-US" altLang="ko-KR" sz="1400" b="1" dirty="0">
              <a:solidFill>
                <a:srgbClr val="000000"/>
              </a:solidFill>
              <a:latin typeface="+mn-ea"/>
            </a:endParaRPr>
          </a:p>
          <a:p>
            <a:pPr marL="228600" indent="-228600" latinLnBrk="0">
              <a:lnSpc>
                <a:spcPct val="150000"/>
              </a:lnSpc>
            </a:pPr>
            <a:r>
              <a:rPr kumimoji="0" lang="ko-KR" altLang="en-US" sz="1000" b="1" dirty="0">
                <a:solidFill>
                  <a:srgbClr val="595959"/>
                </a:solidFill>
                <a:latin typeface="+mn-ea"/>
              </a:rPr>
              <a:t>본방송</a:t>
            </a:r>
            <a:r>
              <a:rPr kumimoji="0" lang="en-US" altLang="ko-KR" sz="1000" b="1" dirty="0">
                <a:solidFill>
                  <a:srgbClr val="595959"/>
                </a:solidFill>
                <a:latin typeface="+mn-ea"/>
              </a:rPr>
              <a:t>, </a:t>
            </a:r>
            <a:r>
              <a:rPr kumimoji="0" lang="ko-KR" altLang="en-US" sz="1000" b="1" dirty="0">
                <a:solidFill>
                  <a:srgbClr val="595959"/>
                </a:solidFill>
                <a:latin typeface="+mn-ea"/>
              </a:rPr>
              <a:t>재방송</a:t>
            </a:r>
            <a:r>
              <a:rPr kumimoji="0" lang="en-US" altLang="ko-KR" sz="1000" b="1" dirty="0">
                <a:solidFill>
                  <a:srgbClr val="595959"/>
                </a:solidFill>
                <a:latin typeface="+mn-ea"/>
              </a:rPr>
              <a:t>, </a:t>
            </a:r>
            <a:r>
              <a:rPr kumimoji="0" lang="ko-KR" altLang="en-US" sz="1000" b="1" dirty="0">
                <a:solidFill>
                  <a:srgbClr val="595959"/>
                </a:solidFill>
                <a:latin typeface="+mn-ea"/>
              </a:rPr>
              <a:t>예고편 포함하여 </a:t>
            </a:r>
            <a:r>
              <a:rPr kumimoji="0" lang="ko-KR" altLang="en-US" sz="1000" b="1" dirty="0" err="1">
                <a:solidFill>
                  <a:srgbClr val="595959"/>
                </a:solidFill>
                <a:latin typeface="+mn-ea"/>
              </a:rPr>
              <a:t>지상파</a:t>
            </a:r>
            <a:r>
              <a:rPr kumimoji="0" lang="en-US" altLang="ko-KR" sz="1000" b="1" dirty="0">
                <a:solidFill>
                  <a:srgbClr val="595959"/>
                </a:solidFill>
                <a:latin typeface="+mn-ea"/>
              </a:rPr>
              <a:t> </a:t>
            </a:r>
            <a:r>
              <a:rPr lang="en-US" altLang="ko-KR" sz="1000" b="1" dirty="0" smtClean="0">
                <a:solidFill>
                  <a:srgbClr val="595959"/>
                </a:solidFill>
                <a:latin typeface="+mn-ea"/>
              </a:rPr>
              <a:t>48</a:t>
            </a:r>
            <a:r>
              <a:rPr kumimoji="0" lang="ko-KR" altLang="en-US" sz="1000" b="1" dirty="0" smtClean="0">
                <a:solidFill>
                  <a:srgbClr val="595959"/>
                </a:solidFill>
                <a:latin typeface="+mn-ea"/>
              </a:rPr>
              <a:t>회</a:t>
            </a:r>
            <a:r>
              <a:rPr kumimoji="0" lang="en-US" altLang="ko-KR" sz="1000" b="1" dirty="0">
                <a:solidFill>
                  <a:srgbClr val="595959"/>
                </a:solidFill>
                <a:latin typeface="+mn-ea"/>
              </a:rPr>
              <a:t>, </a:t>
            </a:r>
            <a:r>
              <a:rPr kumimoji="0" lang="ko-KR" altLang="en-US" sz="1000" b="1" dirty="0">
                <a:solidFill>
                  <a:srgbClr val="595959"/>
                </a:solidFill>
                <a:latin typeface="+mn-ea"/>
              </a:rPr>
              <a:t>케이블 </a:t>
            </a:r>
            <a:r>
              <a:rPr lang="en-US" altLang="ko-KR" sz="1000" b="1" dirty="0" smtClean="0">
                <a:solidFill>
                  <a:srgbClr val="595959"/>
                </a:solidFill>
                <a:latin typeface="+mn-ea"/>
              </a:rPr>
              <a:t>52</a:t>
            </a:r>
            <a:r>
              <a:rPr kumimoji="0" lang="ko-KR" altLang="en-US" sz="1000" b="1" dirty="0" smtClean="0">
                <a:solidFill>
                  <a:srgbClr val="595959"/>
                </a:solidFill>
                <a:latin typeface="+mn-ea"/>
              </a:rPr>
              <a:t>회 </a:t>
            </a:r>
            <a:r>
              <a:rPr kumimoji="0" lang="ko-KR" altLang="en-US" sz="1000" b="1" dirty="0">
                <a:solidFill>
                  <a:srgbClr val="595959"/>
                </a:solidFill>
                <a:latin typeface="+mn-ea"/>
              </a:rPr>
              <a:t>이상 노출</a:t>
            </a:r>
            <a:endParaRPr kumimoji="0" lang="en-US" altLang="ko-KR" sz="1000" b="1" dirty="0">
              <a:solidFill>
                <a:srgbClr val="595959"/>
              </a:solidFill>
              <a:latin typeface="+mn-ea"/>
            </a:endParaRPr>
          </a:p>
          <a:p>
            <a:pPr marL="228600" indent="-228600" latinLnBrk="0">
              <a:lnSpc>
                <a:spcPct val="150000"/>
              </a:lnSpc>
            </a:pPr>
            <a:r>
              <a:rPr kumimoji="0" lang="ko-KR" altLang="en-US" sz="1000" b="1" dirty="0">
                <a:solidFill>
                  <a:srgbClr val="595959"/>
                </a:solidFill>
                <a:latin typeface="+mn-ea"/>
              </a:rPr>
              <a:t>그외</a:t>
            </a:r>
            <a:r>
              <a:rPr kumimoji="0" lang="en-US" altLang="ko-KR" sz="1000" b="1" dirty="0">
                <a:solidFill>
                  <a:srgbClr val="595959"/>
                </a:solidFill>
                <a:latin typeface="+mn-ea"/>
              </a:rPr>
              <a:t>,  IPTV</a:t>
            </a:r>
            <a:r>
              <a:rPr kumimoji="0" lang="ko-KR" altLang="en-US" sz="1000" b="1" dirty="0">
                <a:solidFill>
                  <a:srgbClr val="595959"/>
                </a:solidFill>
                <a:latin typeface="+mn-ea"/>
              </a:rPr>
              <a:t> </a:t>
            </a:r>
            <a:r>
              <a:rPr kumimoji="0" lang="en-US" altLang="ko-KR" sz="1000" b="1" dirty="0">
                <a:solidFill>
                  <a:srgbClr val="595959"/>
                </a:solidFill>
                <a:latin typeface="+mn-ea"/>
              </a:rPr>
              <a:t>,VOD</a:t>
            </a:r>
            <a:r>
              <a:rPr kumimoji="0" lang="ko-KR" altLang="en-US" sz="1000" b="1" dirty="0">
                <a:solidFill>
                  <a:srgbClr val="595959"/>
                </a:solidFill>
                <a:latin typeface="+mn-ea"/>
              </a:rPr>
              <a:t>다시보기</a:t>
            </a:r>
            <a:r>
              <a:rPr kumimoji="0" lang="en-US" altLang="ko-KR" sz="1000" b="1" dirty="0">
                <a:solidFill>
                  <a:srgbClr val="595959"/>
                </a:solidFill>
                <a:latin typeface="+mn-ea"/>
              </a:rPr>
              <a:t>, P2P </a:t>
            </a:r>
            <a:r>
              <a:rPr kumimoji="0" lang="ko-KR" altLang="en-US" sz="1000" b="1" dirty="0">
                <a:solidFill>
                  <a:srgbClr val="595959"/>
                </a:solidFill>
                <a:latin typeface="+mn-ea"/>
              </a:rPr>
              <a:t>다운로드 등 </a:t>
            </a:r>
            <a:r>
              <a:rPr kumimoji="0" lang="ko-KR" altLang="en-US" sz="1000" b="1" dirty="0">
                <a:solidFill>
                  <a:srgbClr val="002060"/>
                </a:solidFill>
                <a:latin typeface="+mn-ea"/>
              </a:rPr>
              <a:t>다양한 채널</a:t>
            </a:r>
            <a:r>
              <a:rPr kumimoji="0" lang="ko-KR" altLang="en-US" sz="1000" b="1" dirty="0">
                <a:solidFill>
                  <a:srgbClr val="595959"/>
                </a:solidFill>
                <a:latin typeface="+mn-ea"/>
              </a:rPr>
              <a:t>로 </a:t>
            </a:r>
            <a:r>
              <a:rPr kumimoji="0" lang="ko-KR" altLang="en-US" sz="1000" b="1" u="sng" dirty="0">
                <a:solidFill>
                  <a:srgbClr val="002060"/>
                </a:solidFill>
                <a:latin typeface="+mn-ea"/>
              </a:rPr>
              <a:t>반복 노출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1357264"/>
            <a:ext cx="2879725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latinLnBrk="0">
              <a:defRPr/>
            </a:pPr>
            <a:r>
              <a:rPr kumimoji="0" lang="ko-KR" altLang="en-US" sz="1100" b="1" dirty="0">
                <a:solidFill>
                  <a:srgbClr val="000000"/>
                </a:solidFill>
                <a:latin typeface="+mn-ea"/>
              </a:rPr>
              <a:t>본방송 종료 직후 제작지원사 고지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5963" y="2829585"/>
            <a:ext cx="27368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latinLnBrk="0">
              <a:defRPr/>
            </a:pPr>
            <a:r>
              <a:rPr kumimoji="0" lang="en-US" altLang="ko-KR" sz="1000" dirty="0">
                <a:solidFill>
                  <a:srgbClr val="C00000"/>
                </a:solidFill>
                <a:latin typeface="+mn-ea"/>
              </a:rPr>
              <a:t>▲ </a:t>
            </a:r>
            <a:r>
              <a:rPr kumimoji="0" lang="ko-KR" altLang="en-US" sz="1000" dirty="0">
                <a:solidFill>
                  <a:srgbClr val="000000"/>
                </a:solidFill>
                <a:latin typeface="+mn-ea"/>
              </a:rPr>
              <a:t>본방송 고지 사례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7598" y="4371950"/>
            <a:ext cx="27368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latinLnBrk="0">
              <a:defRPr/>
            </a:pPr>
            <a:r>
              <a:rPr kumimoji="0" lang="en-US" altLang="ko-KR" sz="1000" dirty="0">
                <a:solidFill>
                  <a:srgbClr val="C00000"/>
                </a:solidFill>
                <a:latin typeface="+mn-ea"/>
              </a:rPr>
              <a:t>▲ </a:t>
            </a:r>
            <a:r>
              <a:rPr lang="ko-KR" altLang="en-US" sz="1000" dirty="0" err="1" smtClean="0">
                <a:solidFill>
                  <a:srgbClr val="000000"/>
                </a:solidFill>
                <a:latin typeface="+mn-ea"/>
              </a:rPr>
              <a:t>본방송</a:t>
            </a:r>
            <a:r>
              <a:rPr kumimoji="0" lang="ko-KR" altLang="en-US" sz="100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0" lang="ko-KR" altLang="en-US" sz="1000" dirty="0">
                <a:solidFill>
                  <a:srgbClr val="000000"/>
                </a:solidFill>
                <a:latin typeface="+mn-ea"/>
              </a:rPr>
              <a:t>고지 사례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5580112" y="1695461"/>
            <a:ext cx="2352298" cy="2681409"/>
            <a:chOff x="5796136" y="1695461"/>
            <a:chExt cx="2352298" cy="2681409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470" y="1695461"/>
              <a:ext cx="2314964" cy="1159915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3219822"/>
              <a:ext cx="2352298" cy="1157048"/>
            </a:xfrm>
            <a:prstGeom prst="rect">
              <a:avLst/>
            </a:prstGeom>
          </p:spPr>
        </p:pic>
      </p:grpSp>
      <p:grpSp>
        <p:nvGrpSpPr>
          <p:cNvPr id="14" name="그룹 13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16" name="한쪽 모서리는 잘리고 다른 쪽 모서리는 둥근 사각형 1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5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제작 지원 </a:t>
            </a:r>
            <a:r>
              <a:rPr lang="en-US" altLang="ko-KR" dirty="0" smtClean="0"/>
              <a:t>Benefits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5418"/>
              </p:ext>
            </p:extLst>
          </p:nvPr>
        </p:nvGraphicFramePr>
        <p:xfrm>
          <a:off x="1076558" y="2787774"/>
          <a:ext cx="6854825" cy="1712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9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3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latin typeface="+mn-ea"/>
                          <a:ea typeface="+mn-ea"/>
                        </a:rPr>
                        <a:t>간접광고</a:t>
                      </a:r>
                      <a:endParaRPr lang="ko-KR" altLang="en-US" sz="800" b="1" dirty="0">
                        <a:latin typeface="+mn-ea"/>
                        <a:ea typeface="+mn-ea"/>
                      </a:endParaRPr>
                    </a:p>
                  </a:txBody>
                  <a:tcPr marL="91445" marR="91445" marT="34319" marB="343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800" dirty="0" smtClean="0">
                          <a:latin typeface="+mn-ea"/>
                          <a:ea typeface="+mn-ea"/>
                        </a:rPr>
                        <a:t>협의 후 진행</a:t>
                      </a:r>
                      <a:endParaRPr lang="en-US" altLang="ko-KR" sz="800" dirty="0" smtClean="0">
                        <a:latin typeface="+mn-ea"/>
                        <a:ea typeface="+mn-ea"/>
                      </a:endParaRPr>
                    </a:p>
                  </a:txBody>
                  <a:tcPr marL="91445" marR="91445" marT="34319" marB="343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latin typeface="+mn-ea"/>
                          <a:ea typeface="+mn-ea"/>
                        </a:rPr>
                        <a:t>슈퍼자막</a:t>
                      </a:r>
                      <a:endParaRPr lang="ko-KR" altLang="en-US" sz="800" b="1" dirty="0">
                        <a:latin typeface="+mn-ea"/>
                        <a:ea typeface="+mn-ea"/>
                      </a:endParaRPr>
                    </a:p>
                  </a:txBody>
                  <a:tcPr marL="91445" marR="91445" marT="34319" marB="343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ko-KR" altLang="en-US" sz="800" dirty="0" smtClean="0">
                          <a:latin typeface="+mn-ea"/>
                          <a:ea typeface="+mn-ea"/>
                        </a:rPr>
                        <a:t>드라마 </a:t>
                      </a:r>
                      <a:r>
                        <a:rPr lang="ko-KR" altLang="en-US" sz="800" dirty="0" err="1" smtClean="0">
                          <a:latin typeface="+mn-ea"/>
                          <a:ea typeface="+mn-ea"/>
                        </a:rPr>
                        <a:t>엔딩시</a:t>
                      </a:r>
                      <a:r>
                        <a:rPr lang="ko-KR" altLang="en-US" sz="800" dirty="0" smtClean="0">
                          <a:latin typeface="+mn-ea"/>
                          <a:ea typeface="+mn-ea"/>
                        </a:rPr>
                        <a:t> 슈퍼자막 노출</a:t>
                      </a:r>
                      <a:endParaRPr lang="en-US" altLang="ko-KR" sz="8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ko-KR" altLang="en-US" sz="800" dirty="0" smtClean="0">
                          <a:latin typeface="+mn-ea"/>
                          <a:ea typeface="+mn-ea"/>
                        </a:rPr>
                        <a:t>주말 재방송 </a:t>
                      </a:r>
                      <a:r>
                        <a:rPr lang="en-US" altLang="ko-KR" sz="800" dirty="0" smtClean="0"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800" dirty="0" smtClean="0">
                          <a:latin typeface="+mn-ea"/>
                          <a:ea typeface="+mn-ea"/>
                        </a:rPr>
                        <a:t>예고 </a:t>
                      </a:r>
                      <a:r>
                        <a:rPr lang="en-US" altLang="ko-KR" sz="800" dirty="0" smtClean="0">
                          <a:latin typeface="+mn-ea"/>
                          <a:ea typeface="+mn-ea"/>
                        </a:rPr>
                        <a:t>SPOT</a:t>
                      </a:r>
                      <a:r>
                        <a:rPr lang="ko-KR" altLang="en-US" sz="800" dirty="0" smtClean="0">
                          <a:latin typeface="+mn-ea"/>
                          <a:ea typeface="+mn-ea"/>
                        </a:rPr>
                        <a:t>광고 노출 </a:t>
                      </a:r>
                      <a:r>
                        <a:rPr lang="en-US" altLang="ko-KR" sz="800" dirty="0" smtClean="0"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800" dirty="0" smtClean="0">
                          <a:latin typeface="+mn-ea"/>
                          <a:ea typeface="+mn-ea"/>
                        </a:rPr>
                        <a:t>케이블</a:t>
                      </a:r>
                      <a:r>
                        <a:rPr lang="en-US" altLang="ko-KR" sz="800" dirty="0" smtClean="0">
                          <a:latin typeface="+mn-ea"/>
                          <a:ea typeface="+mn-ea"/>
                        </a:rPr>
                        <a:t>, DMB, VOD, IPTV </a:t>
                      </a:r>
                      <a:r>
                        <a:rPr lang="ko-KR" altLang="en-US" sz="800" dirty="0" smtClean="0">
                          <a:latin typeface="+mn-ea"/>
                          <a:ea typeface="+mn-ea"/>
                        </a:rPr>
                        <a:t>등</a:t>
                      </a:r>
                      <a:endParaRPr lang="en-US" altLang="ko-KR" sz="800" dirty="0" smtClean="0">
                        <a:latin typeface="+mn-ea"/>
                        <a:ea typeface="+mn-ea"/>
                      </a:endParaRPr>
                    </a:p>
                  </a:txBody>
                  <a:tcPr marL="91445" marR="91445" marT="34319" marB="343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latin typeface="+mn-ea"/>
                          <a:ea typeface="+mn-ea"/>
                        </a:rPr>
                        <a:t>공식홍보물</a:t>
                      </a:r>
                      <a:endParaRPr lang="ko-KR" altLang="en-US" sz="800" b="1" dirty="0">
                        <a:latin typeface="+mn-ea"/>
                        <a:ea typeface="+mn-ea"/>
                      </a:endParaRPr>
                    </a:p>
                  </a:txBody>
                  <a:tcPr marL="91445" marR="91445" marT="34319" marB="343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latin typeface="+mn-ea"/>
                          <a:ea typeface="+mn-ea"/>
                        </a:rPr>
                        <a:t>공식포스터</a:t>
                      </a:r>
                      <a:r>
                        <a:rPr lang="en-US" altLang="ko-KR" sz="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800" dirty="0" err="1" smtClean="0">
                          <a:latin typeface="+mn-ea"/>
                          <a:ea typeface="+mn-ea"/>
                        </a:rPr>
                        <a:t>브로셔</a:t>
                      </a:r>
                      <a:r>
                        <a:rPr lang="en-US" altLang="ko-KR" sz="800" dirty="0" smtClean="0">
                          <a:latin typeface="+mn-ea"/>
                          <a:ea typeface="+mn-ea"/>
                        </a:rPr>
                        <a:t>, OST </a:t>
                      </a:r>
                      <a:r>
                        <a:rPr lang="ko-KR" altLang="en-US" sz="800" dirty="0" smtClean="0">
                          <a:latin typeface="+mn-ea"/>
                          <a:ea typeface="+mn-ea"/>
                        </a:rPr>
                        <a:t>등 드라마 공식 홍보물 광고주 노출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91445" marR="91445" marT="34319" marB="343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latin typeface="+mn-ea"/>
                          <a:ea typeface="+mn-ea"/>
                        </a:rPr>
                        <a:t>공식행사</a:t>
                      </a:r>
                      <a:endParaRPr lang="ko-KR" altLang="en-US" sz="800" b="1" dirty="0">
                        <a:latin typeface="+mn-ea"/>
                        <a:ea typeface="+mn-ea"/>
                      </a:endParaRPr>
                    </a:p>
                  </a:txBody>
                  <a:tcPr marL="91445" marR="91445" marT="34319" marB="343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latin typeface="+mn-ea"/>
                          <a:ea typeface="+mn-ea"/>
                        </a:rPr>
                        <a:t>제작발표회 등 드라마 공식행사 </a:t>
                      </a:r>
                      <a:r>
                        <a:rPr lang="en-US" altLang="ko-KR" sz="800" dirty="0" smtClean="0">
                          <a:latin typeface="+mn-ea"/>
                          <a:ea typeface="+mn-ea"/>
                        </a:rPr>
                        <a:t>BACK WALL</a:t>
                      </a:r>
                      <a:r>
                        <a:rPr lang="en-US" altLang="ko-KR" sz="8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800" baseline="0" dirty="0" smtClean="0">
                          <a:latin typeface="+mn-ea"/>
                          <a:ea typeface="+mn-ea"/>
                        </a:rPr>
                        <a:t>광고주노출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91445" marR="91445" marT="34319" marB="343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latin typeface="+mn-ea"/>
                          <a:ea typeface="+mn-ea"/>
                        </a:rPr>
                        <a:t>매체홍보연계</a:t>
                      </a:r>
                      <a:endParaRPr lang="ko-KR" altLang="en-US" sz="800" b="1" dirty="0">
                        <a:latin typeface="+mn-ea"/>
                        <a:ea typeface="+mn-ea"/>
                      </a:endParaRPr>
                    </a:p>
                  </a:txBody>
                  <a:tcPr marL="91445" marR="91445" marT="34319" marB="343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latin typeface="+mn-ea"/>
                          <a:ea typeface="+mn-ea"/>
                        </a:rPr>
                        <a:t>보도자료 </a:t>
                      </a:r>
                      <a:r>
                        <a:rPr lang="en-US" altLang="ko-KR" sz="800" dirty="0" smtClean="0"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800" dirty="0" smtClean="0">
                          <a:latin typeface="+mn-ea"/>
                          <a:ea typeface="+mn-ea"/>
                        </a:rPr>
                        <a:t>드라마공식 홈페이지 내 이벤트 가능 </a:t>
                      </a:r>
                      <a:r>
                        <a:rPr lang="en-US" altLang="ko-KR" sz="8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800" dirty="0" smtClean="0">
                          <a:latin typeface="+mn-ea"/>
                          <a:ea typeface="+mn-ea"/>
                        </a:rPr>
                        <a:t>별도 추가 협의</a:t>
                      </a:r>
                      <a:r>
                        <a:rPr lang="en-US" altLang="ko-KR" sz="8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91445" marR="91445" marT="34319" marB="343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36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>
                          <a:latin typeface="+mn-ea"/>
                          <a:ea typeface="+mn-ea"/>
                        </a:rPr>
                        <a:t>   </a:t>
                      </a:r>
                      <a:r>
                        <a:rPr lang="en-US" altLang="ko-KR" sz="800" b="1" dirty="0" smtClean="0">
                          <a:latin typeface="+mn-ea"/>
                          <a:ea typeface="+mn-ea"/>
                        </a:rPr>
                        <a:t>※</a:t>
                      </a:r>
                      <a:r>
                        <a:rPr lang="en-US" altLang="ko-KR" sz="800" b="1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800" b="0" dirty="0" smtClean="0">
                          <a:latin typeface="+mn-ea"/>
                          <a:ea typeface="+mn-ea"/>
                        </a:rPr>
                        <a:t>기타 프로모션 협의 가능</a:t>
                      </a:r>
                      <a:endParaRPr lang="ko-KR" altLang="en-US" sz="800" b="0" dirty="0">
                        <a:latin typeface="+mn-ea"/>
                        <a:ea typeface="+mn-ea"/>
                      </a:endParaRPr>
                    </a:p>
                  </a:txBody>
                  <a:tcPr marL="91445" marR="91445" marT="34319" marB="343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marL="91447" marR="91447" marT="45736" marB="457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1259632" y="1203598"/>
            <a:ext cx="6408630" cy="1420971"/>
            <a:chOff x="683651" y="1040839"/>
            <a:chExt cx="7265047" cy="1610862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863" y="1040839"/>
              <a:ext cx="1634837" cy="160603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651" y="1040841"/>
              <a:ext cx="1627750" cy="1606036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098" y="1045664"/>
              <a:ext cx="3986600" cy="1606037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9" name="한쪽 모서리는 잘리고 다른 쪽 모서리는 둥근 사각형 8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6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 smtClean="0"/>
              <a:t>제안 금액 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9" name="한쪽 모서리는 잘리고 다른 쪽 모서리는 둥근 사각형 8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31263"/>
            <a:ext cx="2592288" cy="1584503"/>
          </a:xfrm>
          <a:prstGeom prst="rect">
            <a:avLst/>
          </a:prstGeom>
        </p:spPr>
      </p:pic>
      <p:sp>
        <p:nvSpPr>
          <p:cNvPr id="12" name="AutoShape 161"/>
          <p:cNvSpPr>
            <a:spLocks noChangeArrowheads="1"/>
          </p:cNvSpPr>
          <p:nvPr/>
        </p:nvSpPr>
        <p:spPr bwMode="gray">
          <a:xfrm>
            <a:off x="3491880" y="1622714"/>
            <a:ext cx="936104" cy="353000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rPr>
              <a:t>제안</a:t>
            </a:r>
            <a:endParaRPr kumimoji="0" lang="ko-KR" altLang="en-US" sz="1600" b="1" dirty="0">
              <a:solidFill>
                <a:schemeClr val="tx1"/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pic>
        <p:nvPicPr>
          <p:cNvPr id="13" name="Picture 4" descr="C:\Users\USER\Desktop\20150624_213405_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937" y="1042073"/>
            <a:ext cx="364540" cy="347875"/>
          </a:xfrm>
          <a:prstGeom prst="rect">
            <a:avLst/>
          </a:prstGeom>
          <a:noFill/>
        </p:spPr>
      </p:pic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4499992" y="1364744"/>
            <a:ext cx="39592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9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Bold" pitchFamily="50" charset="-127"/>
                <a:ea typeface="나눔고딕 Bold" pitchFamily="50" charset="-127"/>
              </a:rPr>
              <a:t>7</a:t>
            </a:r>
            <a:r>
              <a:rPr lang="ko-KR" altLang="en-US" sz="19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Bold" pitchFamily="50" charset="-127"/>
                <a:ea typeface="나눔고딕 Bold" pitchFamily="50" charset="-127"/>
              </a:rPr>
              <a:t>천만원 </a:t>
            </a:r>
            <a:r>
              <a:rPr kumimoji="0" lang="ko-KR" altLang="en-US" sz="19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Bold" pitchFamily="50" charset="-127"/>
                <a:ea typeface="나눔고딕 Bold" pitchFamily="50" charset="-127"/>
              </a:rPr>
              <a:t> </a:t>
            </a:r>
            <a:endParaRPr kumimoji="0" lang="en-US" altLang="ko-KR" sz="19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나눔고딕 Bold" pitchFamily="50" charset="-127"/>
              <a:ea typeface="나눔고딕 Bold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나눔고딕 Bold" pitchFamily="50" charset="-127"/>
                <a:ea typeface="나눔고딕 Bold" pitchFamily="50" charset="-127"/>
              </a:rPr>
              <a:t>(16</a:t>
            </a:r>
            <a:r>
              <a:rPr kumimoji="0" lang="ko-KR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나눔고딕 Bold" pitchFamily="50" charset="-127"/>
                <a:ea typeface="나눔고딕 Bold" pitchFamily="50" charset="-127"/>
              </a:rPr>
              <a:t>부작 </a:t>
            </a:r>
            <a:r>
              <a:rPr kumimoji="0" lang="ko-KR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나눔고딕 Bold" pitchFamily="50" charset="-127"/>
                <a:ea typeface="나눔고딕 Bold" pitchFamily="50" charset="-127"/>
              </a:rPr>
              <a:t>기준</a:t>
            </a:r>
            <a:r>
              <a:rPr kumimoji="0" lang="en-US" altLang="ko-KR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kumimoji="0" lang="ko-KR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나눔고딕 Bold" pitchFamily="50" charset="-127"/>
                <a:ea typeface="나눔고딕 Bold" pitchFamily="50" charset="-127"/>
              </a:rPr>
              <a:t>부가세 </a:t>
            </a:r>
            <a:r>
              <a:rPr kumimoji="0" lang="ko-KR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나눔고딕 Bold" pitchFamily="50" charset="-127"/>
                <a:ea typeface="나눔고딕 Bold" pitchFamily="50" charset="-127"/>
              </a:rPr>
              <a:t>별도</a:t>
            </a:r>
            <a:r>
              <a:rPr kumimoji="0" lang="en-US" altLang="ko-KR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나눔고딕 Bold" pitchFamily="50" charset="-127"/>
                <a:ea typeface="나눔고딕 Bold" pitchFamily="50" charset="-127"/>
              </a:rPr>
              <a:t>) </a:t>
            </a:r>
            <a:endParaRPr kumimoji="0" lang="en-US" altLang="ko-KR" sz="1600" dirty="0">
              <a:effectLst>
                <a:outerShdw blurRad="38100" dist="38100" dir="2700000" algn="tl">
                  <a:srgbClr val="C0C0C0"/>
                </a:outerShdw>
              </a:effectLst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02964" y="1934711"/>
            <a:ext cx="31895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※ </a:t>
            </a:r>
            <a:r>
              <a:rPr kumimoji="0" lang="ko-KR" altLang="en-US" sz="1200" b="1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드라마 </a:t>
            </a:r>
            <a:r>
              <a:rPr kumimoji="0" lang="ko-KR" altLang="en-US" sz="1200" b="1" dirty="0" err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엔딩시</a:t>
            </a:r>
            <a:r>
              <a:rPr kumimoji="0" lang="ko-KR" altLang="en-US" sz="1200" b="1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자막</a:t>
            </a:r>
            <a:endParaRPr kumimoji="0" lang="en-US" altLang="ko-KR" sz="1200" dirty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511136"/>
              </p:ext>
            </p:extLst>
          </p:nvPr>
        </p:nvGraphicFramePr>
        <p:xfrm>
          <a:off x="4067944" y="2293153"/>
          <a:ext cx="4752527" cy="6669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9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95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ko-KR" altLang="en-US" sz="1000" dirty="0" smtClean="0"/>
                        <a:t>금액지급 일정</a:t>
                      </a:r>
                      <a:endParaRPr kumimoji="0" lang="en-US" altLang="ko-KR" sz="10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en-US" altLang="ko-KR" sz="1000" dirty="0" smtClean="0"/>
                        <a:t>(</a:t>
                      </a:r>
                      <a:r>
                        <a:rPr kumimoji="0" lang="ko-KR" altLang="en-US" sz="1000" dirty="0" smtClean="0"/>
                        <a:t>협의 가능</a:t>
                      </a:r>
                      <a:r>
                        <a:rPr kumimoji="0" lang="en-US" altLang="ko-KR" sz="1000" dirty="0" smtClean="0"/>
                        <a:t>)</a:t>
                      </a:r>
                      <a:endParaRPr kumimoji="0"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ko-KR" altLang="en-US" sz="1000" dirty="0" smtClean="0"/>
                        <a:t>계   약   금 </a:t>
                      </a:r>
                      <a:r>
                        <a:rPr kumimoji="0" lang="en-US" altLang="ko-KR" sz="1000" dirty="0" smtClean="0"/>
                        <a:t>: </a:t>
                      </a:r>
                      <a:r>
                        <a:rPr kumimoji="0" lang="ko-KR" altLang="en-US" sz="1000" dirty="0" smtClean="0"/>
                        <a:t>계약 후</a:t>
                      </a:r>
                      <a:r>
                        <a:rPr kumimoji="0" lang="en-US" altLang="ko-KR" sz="1000" dirty="0" smtClean="0"/>
                        <a:t>, </a:t>
                      </a:r>
                      <a:r>
                        <a:rPr kumimoji="0" lang="ko-KR" altLang="en-US" sz="1000" dirty="0" smtClean="0"/>
                        <a:t>제작지원금의 </a:t>
                      </a:r>
                      <a:r>
                        <a:rPr kumimoji="0" lang="en-US" altLang="ko-KR" sz="1000" dirty="0" smtClean="0"/>
                        <a:t>40% </a:t>
                      </a:r>
                      <a:r>
                        <a:rPr kumimoji="0" lang="ko-KR" altLang="en-US" sz="1000" dirty="0" smtClean="0"/>
                        <a:t>입금</a:t>
                      </a:r>
                      <a:endParaRPr kumimoji="0" lang="en-US" altLang="ko-KR" sz="1000" dirty="0" smtClean="0"/>
                    </a:p>
                    <a:p>
                      <a:r>
                        <a:rPr kumimoji="0" lang="ko-KR" altLang="en-US" sz="1000" dirty="0" smtClean="0"/>
                        <a:t>중   도   금 </a:t>
                      </a:r>
                      <a:r>
                        <a:rPr kumimoji="0" lang="en-US" altLang="ko-KR" sz="1000" dirty="0" smtClean="0"/>
                        <a:t>: </a:t>
                      </a:r>
                      <a:r>
                        <a:rPr kumimoji="0" lang="ko-KR" altLang="en-US" sz="1000" dirty="0" smtClean="0"/>
                        <a:t>프로그램 </a:t>
                      </a:r>
                      <a:r>
                        <a:rPr kumimoji="0" lang="en-US" altLang="ko-KR" sz="1000" dirty="0" smtClean="0"/>
                        <a:t>50% </a:t>
                      </a:r>
                      <a:r>
                        <a:rPr kumimoji="0" lang="ko-KR" altLang="en-US" sz="1000" dirty="0" smtClean="0"/>
                        <a:t>방영 후</a:t>
                      </a:r>
                      <a:r>
                        <a:rPr kumimoji="0" lang="en-US" altLang="ko-KR" sz="1000" dirty="0" smtClean="0"/>
                        <a:t>, </a:t>
                      </a:r>
                      <a:r>
                        <a:rPr kumimoji="0" lang="ko-KR" altLang="en-US" sz="1000" dirty="0" smtClean="0"/>
                        <a:t>제작지원금의 </a:t>
                      </a:r>
                      <a:r>
                        <a:rPr kumimoji="0" lang="en-US" altLang="ko-KR" sz="1000" dirty="0" smtClean="0"/>
                        <a:t>30% </a:t>
                      </a:r>
                      <a:r>
                        <a:rPr kumimoji="0" lang="ko-KR" altLang="en-US" sz="1000" dirty="0" smtClean="0"/>
                        <a:t>입금</a:t>
                      </a:r>
                      <a:endParaRPr kumimoji="0" lang="en-US" altLang="ko-KR" sz="1000" dirty="0" smtClean="0"/>
                    </a:p>
                    <a:p>
                      <a:r>
                        <a:rPr kumimoji="0" lang="ko-KR" altLang="en-US" sz="1000" dirty="0" smtClean="0"/>
                        <a:t>잔       </a:t>
                      </a:r>
                      <a:r>
                        <a:rPr kumimoji="0" lang="ko-KR" altLang="en-US" sz="1000" baseline="0" dirty="0" smtClean="0"/>
                        <a:t> </a:t>
                      </a:r>
                      <a:r>
                        <a:rPr kumimoji="0" lang="ko-KR" altLang="en-US" sz="1000" dirty="0" smtClean="0"/>
                        <a:t> 금 </a:t>
                      </a:r>
                      <a:r>
                        <a:rPr kumimoji="0" lang="en-US" altLang="ko-KR" sz="1000" dirty="0" smtClean="0"/>
                        <a:t>: </a:t>
                      </a:r>
                      <a:r>
                        <a:rPr kumimoji="0" lang="ko-KR" altLang="en-US" sz="1000" dirty="0" smtClean="0"/>
                        <a:t>프로그램 종영 후</a:t>
                      </a:r>
                      <a:r>
                        <a:rPr kumimoji="0" lang="en-US" altLang="ko-KR" sz="1000" dirty="0" smtClean="0"/>
                        <a:t>, </a:t>
                      </a:r>
                      <a:r>
                        <a:rPr kumimoji="0" lang="ko-KR" altLang="en-US" sz="1000" dirty="0" smtClean="0"/>
                        <a:t>제작지원금의 </a:t>
                      </a:r>
                      <a:r>
                        <a:rPr kumimoji="0" lang="en-US" altLang="ko-KR" sz="1000" dirty="0" smtClean="0"/>
                        <a:t>30% </a:t>
                      </a:r>
                      <a:r>
                        <a:rPr kumimoji="0" lang="ko-KR" altLang="en-US" sz="1000" dirty="0" smtClean="0"/>
                        <a:t>입금</a:t>
                      </a:r>
                      <a:endParaRPr kumimoji="0" lang="en-US" altLang="ko-KR" sz="1000" b="0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AutoShape 161"/>
          <p:cNvSpPr>
            <a:spLocks noChangeArrowheads="1"/>
          </p:cNvSpPr>
          <p:nvPr/>
        </p:nvSpPr>
        <p:spPr bwMode="gray">
          <a:xfrm>
            <a:off x="545243" y="3147814"/>
            <a:ext cx="2724922" cy="294091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ko-KR" altLang="en-US" sz="1600" b="1" dirty="0" err="1" smtClean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rPr>
              <a:t>제작지원에</a:t>
            </a:r>
            <a:r>
              <a:rPr lang="ko-KR" altLang="en-US" sz="1600" b="1" dirty="0" smtClean="0">
                <a:solidFill>
                  <a:schemeClr val="tx1"/>
                </a:solidFill>
                <a:latin typeface="나눔고딕 Bold" pitchFamily="50" charset="-127"/>
                <a:ea typeface="나눔고딕 Bold" pitchFamily="50" charset="-127"/>
              </a:rPr>
              <a:t> 따른 제공 내역</a:t>
            </a:r>
            <a:endParaRPr kumimoji="0" lang="ko-KR" altLang="en-US" sz="1600" b="1" dirty="0">
              <a:solidFill>
                <a:schemeClr val="tx1"/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3067095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600" dirty="0" smtClean="0"/>
              <a:t> 제작지원 자막 </a:t>
            </a:r>
            <a:r>
              <a:rPr lang="en-US" altLang="ko-KR" sz="1600" dirty="0" smtClean="0"/>
              <a:t>16</a:t>
            </a:r>
            <a:r>
              <a:rPr lang="ko-KR" altLang="en-US" sz="1600" dirty="0" smtClean="0"/>
              <a:t>회 전회</a:t>
            </a:r>
            <a:endParaRPr lang="en-US" altLang="ko-KR" sz="1600" dirty="0" smtClean="0"/>
          </a:p>
          <a:p>
            <a:pPr>
              <a:buFontTx/>
              <a:buChar char="-"/>
            </a:pPr>
            <a:r>
              <a:rPr lang="ko-KR" altLang="en-US" sz="1600" dirty="0" smtClean="0"/>
              <a:t> 에피소드 </a:t>
            </a:r>
            <a:r>
              <a:rPr lang="en-US" altLang="ko-KR" sz="1600" dirty="0"/>
              <a:t>1</a:t>
            </a:r>
            <a:r>
              <a:rPr lang="ko-KR" altLang="en-US" sz="1600" dirty="0" smtClean="0"/>
              <a:t>회</a:t>
            </a:r>
            <a:r>
              <a:rPr lang="en-US" altLang="ko-KR" sz="1600" dirty="0" smtClean="0"/>
              <a:t> (</a:t>
            </a:r>
            <a:r>
              <a:rPr lang="ko-KR" altLang="en-US" sz="1600" dirty="0" smtClean="0"/>
              <a:t>간접광고 포함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518468" y="3670741"/>
            <a:ext cx="8080082" cy="12772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 총 </a:t>
            </a: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</a:rPr>
              <a:t>16</a:t>
            </a:r>
            <a:r>
              <a:rPr kumimoji="0" lang="ko-KR" altLang="en-US" sz="1100" dirty="0" smtClean="0">
                <a:latin typeface="나눔고딕" pitchFamily="50" charset="-127"/>
                <a:ea typeface="나눔고딕" pitchFamily="50" charset="-127"/>
              </a:rPr>
              <a:t>부작 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매회 방송 종료 후 제작지원 슈퍼자막</a:t>
            </a: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(BAR) 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제공 </a:t>
            </a: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본 방송</a:t>
            </a: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재방송</a:t>
            </a: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예고편</a:t>
            </a: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, DMB, 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다시 보기</a:t>
            </a: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 화제의 드라마 제작지원을 </a:t>
            </a:r>
            <a:r>
              <a:rPr kumimoji="0" lang="ko-KR" altLang="en-US" sz="1100" dirty="0" smtClean="0">
                <a:latin typeface="나눔고딕" pitchFamily="50" charset="-127"/>
                <a:ea typeface="나눔고딕" pitchFamily="50" charset="-127"/>
              </a:rPr>
              <a:t>통한 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대외적 홍보</a:t>
            </a:r>
            <a:endParaRPr kumimoji="0" lang="en-US" altLang="ko-KR" sz="1100" dirty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드라마 공식 홈페이지</a:t>
            </a: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포스터</a:t>
            </a: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, OST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에 협찬사 로고 노출 </a:t>
            </a: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홍보 자료로 활용</a:t>
            </a: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)</a:t>
            </a:r>
            <a:endParaRPr kumimoji="0" lang="ko-KR" altLang="en-US" sz="1100" dirty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ko-KR" altLang="en-US" sz="1100" dirty="0" smtClean="0">
                <a:latin typeface="나눔고딕" pitchFamily="50" charset="-127"/>
                <a:ea typeface="나눔고딕" pitchFamily="50" charset="-127"/>
              </a:rPr>
              <a:t> 드라마를 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이용한 협찬사의 다양한 프로모션</a:t>
            </a: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이벤트</a:t>
            </a: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) 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진행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주간보고서</a:t>
            </a: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노출보고서 및 편집 동영상</a:t>
            </a: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) 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및 최종 방송 결과 리포트 </a:t>
            </a:r>
            <a:r>
              <a:rPr kumimoji="0" lang="en-US" altLang="ko-KR" sz="1100" dirty="0">
                <a:latin typeface="나눔고딕" pitchFamily="50" charset="-127"/>
                <a:ea typeface="나눔고딕" pitchFamily="50" charset="-127"/>
              </a:rPr>
              <a:t>&amp;</a:t>
            </a:r>
            <a:r>
              <a:rPr kumimoji="0" lang="ko-KR" altLang="en-US" sz="1100" dirty="0">
                <a:latin typeface="나눔고딕" pitchFamily="50" charset="-127"/>
                <a:ea typeface="나눔고딕" pitchFamily="50" charset="-127"/>
              </a:rPr>
              <a:t> 편집 동영상 제공</a:t>
            </a:r>
          </a:p>
        </p:txBody>
      </p:sp>
    </p:spTree>
    <p:extLst>
      <p:ext uri="{BB962C8B-B14F-4D97-AF65-F5344CB8AC3E}">
        <p14:creationId xmlns:p14="http://schemas.microsoft.com/office/powerpoint/2010/main" val="30136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915816" y="1523505"/>
            <a:ext cx="3153893" cy="1015663"/>
            <a:chOff x="3074291" y="2069483"/>
            <a:chExt cx="3153893" cy="1015663"/>
          </a:xfrm>
        </p:grpSpPr>
        <p:sp>
          <p:nvSpPr>
            <p:cNvPr id="2" name="TextBox 1"/>
            <p:cNvSpPr txBox="1"/>
            <p:nvPr/>
          </p:nvSpPr>
          <p:spPr>
            <a:xfrm>
              <a:off x="3074291" y="2069483"/>
              <a:ext cx="633507" cy="1015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6000" b="1" dirty="0">
                  <a:solidFill>
                    <a:srgbClr val="A40000"/>
                  </a:solidFill>
                </a:rPr>
                <a:t>T</a:t>
              </a:r>
              <a:endParaRPr lang="ko-KR" altLang="en-US" sz="6000" b="1" dirty="0">
                <a:solidFill>
                  <a:srgbClr val="A4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50528" y="2139702"/>
              <a:ext cx="267765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hank you</a:t>
              </a:r>
              <a:endParaRPr lang="ko-KR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4788024" y="3147814"/>
            <a:ext cx="4123011" cy="1574800"/>
            <a:chOff x="4607941" y="4869160"/>
            <a:chExt cx="4123011" cy="1574800"/>
          </a:xfrm>
        </p:grpSpPr>
        <p:grpSp>
          <p:nvGrpSpPr>
            <p:cNvPr id="20" name="그룹 19"/>
            <p:cNvGrpSpPr/>
            <p:nvPr/>
          </p:nvGrpSpPr>
          <p:grpSpPr>
            <a:xfrm>
              <a:off x="4607941" y="4869160"/>
              <a:ext cx="4123011" cy="1574800"/>
              <a:chOff x="1385093" y="3294360"/>
              <a:chExt cx="4123011" cy="1574800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763688" y="3504754"/>
                <a:ext cx="3009822" cy="1049746"/>
              </a:xfrm>
              <a:prstGeom prst="rect">
                <a:avLst/>
              </a:prstGeom>
            </p:spPr>
          </p:pic>
          <p:sp>
            <p:nvSpPr>
              <p:cNvPr id="24" name="AutoShape 11"/>
              <p:cNvSpPr>
                <a:spLocks noChangeArrowheads="1"/>
              </p:cNvSpPr>
              <p:nvPr/>
            </p:nvSpPr>
            <p:spPr bwMode="auto">
              <a:xfrm>
                <a:off x="1385093" y="3294360"/>
                <a:ext cx="4051003" cy="15748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solidFill>
                  <a:srgbClr val="F896EA"/>
                </a:solidFill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ko-KR" spc="-150">
                  <a:latin typeface="나눔고딕" pitchFamily="50" charset="-127"/>
                  <a:ea typeface="나눔고딕" pitchFamily="50" charset="-127"/>
                </a:endParaRPr>
              </a:p>
            </p:txBody>
          </p:sp>
          <p:grpSp>
            <p:nvGrpSpPr>
              <p:cNvPr id="25" name="그룹 24"/>
              <p:cNvGrpSpPr>
                <a:grpSpLocks/>
              </p:cNvGrpSpPr>
              <p:nvPr/>
            </p:nvGrpSpPr>
            <p:grpSpPr bwMode="auto">
              <a:xfrm>
                <a:off x="3419872" y="3523945"/>
                <a:ext cx="2088232" cy="1129189"/>
                <a:chOff x="2286000" y="4938712"/>
                <a:chExt cx="2088232" cy="1129188"/>
              </a:xfrm>
            </p:grpSpPr>
            <p:sp>
              <p:nvSpPr>
                <p:cNvPr id="26" name="Rectangle 20"/>
                <p:cNvSpPr>
                  <a:spLocks noChangeArrowheads="1"/>
                </p:cNvSpPr>
                <p:nvPr/>
              </p:nvSpPr>
              <p:spPr bwMode="auto">
                <a:xfrm>
                  <a:off x="2317750" y="5329237"/>
                  <a:ext cx="2056482" cy="73866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105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M. 010 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2478</a:t>
                  </a:r>
                  <a:r>
                    <a:rPr kumimoji="0"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 5782</a:t>
                  </a:r>
                  <a:endParaRPr kumimoji="0"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105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P. 02 </a:t>
                  </a:r>
                  <a:r>
                    <a:rPr kumimoji="0"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556 7157</a:t>
                  </a:r>
                  <a:endParaRPr kumimoji="0"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105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F. 02 </a:t>
                  </a:r>
                  <a:r>
                    <a:rPr kumimoji="0"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556 7772</a:t>
                  </a:r>
                  <a:endParaRPr kumimoji="0" lang="en-US" altLang="ko-KR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Email.</a:t>
                  </a:r>
                  <a:r>
                    <a:rPr lang="en-US" altLang="ko-KR" sz="105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 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jung7276a@naver.com</a:t>
                  </a:r>
                  <a:endParaRPr kumimoji="0" lang="en-US" altLang="ko-KR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286000" y="4938712"/>
                  <a:ext cx="1378904" cy="369332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ko-KR" altLang="en-US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김 정 아 </a:t>
                  </a:r>
                  <a:r>
                    <a:rPr kumimoji="0" lang="ko-KR" altLang="en-US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 </a:t>
                  </a:r>
                  <a:r>
                    <a:rPr lang="ko-KR" altLang="en-US" sz="12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나눔고딕" pitchFamily="50" charset="-127"/>
                      <a:ea typeface="나눔고딕" pitchFamily="50" charset="-127"/>
                    </a:rPr>
                    <a:t>사원</a:t>
                  </a:r>
                  <a:endParaRPr kumimoji="0" lang="ko-KR" altLang="en-US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</p:grpSp>
        <p:pic>
          <p:nvPicPr>
            <p:cNvPr id="21" name="그림 20" descr="애드버스로고 2011 cop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528" y="4990120"/>
              <a:ext cx="1511270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직사각형 21"/>
            <p:cNvSpPr/>
            <p:nvPr/>
          </p:nvSpPr>
          <p:spPr>
            <a:xfrm>
              <a:off x="4842520" y="5658940"/>
              <a:ext cx="17281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서울시 강남구 개포동 </a:t>
              </a:r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1192-7 </a:t>
              </a:r>
              <a:r>
                <a:rPr lang="ko-KR" altLang="en-US" sz="1000" dirty="0" err="1" smtClean="0">
                  <a:latin typeface="나눔고딕" pitchFamily="50" charset="-127"/>
                  <a:ea typeface="나눔고딕" pitchFamily="50" charset="-127"/>
                </a:rPr>
                <a:t>한이빌딩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층 </a:t>
              </a:r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  <a:p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마케팅</a:t>
              </a:r>
              <a:r>
                <a:rPr lang="en-US" altLang="ko-KR" sz="1000" dirty="0" smtClean="0">
                  <a:latin typeface="나눔고딕" pitchFamily="50" charset="-127"/>
                  <a:ea typeface="나눔고딕" pitchFamily="50" charset="-127"/>
                </a:rPr>
                <a:t>PD </a:t>
              </a:r>
              <a:r>
                <a:rPr lang="ko-KR" altLang="en-US" sz="1000" dirty="0" smtClean="0">
                  <a:latin typeface="나눔고딕" pitchFamily="50" charset="-127"/>
                  <a:ea typeface="나눔고딕" pitchFamily="50" charset="-127"/>
                </a:rPr>
                <a:t>그룹</a:t>
              </a:r>
              <a:endParaRPr lang="en-US" altLang="ko-KR" sz="10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5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 smtClean="0"/>
              <a:t>작품 개요</a:t>
            </a:r>
            <a:endParaRPr lang="ko-KR" altLang="en-US" dirty="0"/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764815"/>
              </p:ext>
            </p:extLst>
          </p:nvPr>
        </p:nvGraphicFramePr>
        <p:xfrm>
          <a:off x="683568" y="1168629"/>
          <a:ext cx="7776864" cy="3287840"/>
        </p:xfrm>
        <a:graphic>
          <a:graphicData uri="http://schemas.openxmlformats.org/drawingml/2006/table">
            <a:tbl>
              <a:tblPr/>
              <a:tblGrid>
                <a:gridCol w="253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937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L" charset="0"/>
                        </a:rPr>
                        <a:t>제       목</a:t>
                      </a:r>
                    </a:p>
                  </a:txBody>
                  <a:tcPr marL="38672" marR="38672" marT="26728" marB="26728" anchor="ctr" horzOverflow="overflow">
                    <a:lnL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맨홀</a:t>
                      </a:r>
                      <a:endParaRPr lang="ko-KR" altLang="en-US" sz="19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38672" marR="38672" marT="26728" marB="26728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202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L" charset="0"/>
                        </a:rPr>
                        <a:t>방송형식</a:t>
                      </a:r>
                    </a:p>
                  </a:txBody>
                  <a:tcPr marL="38672" marR="38672" marT="26728" marB="26728" anchor="ctr" horzOverflow="overflow">
                    <a:lnL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미니시리즈 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16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부작</a:t>
                      </a:r>
                    </a:p>
                  </a:txBody>
                  <a:tcPr marL="38672" marR="38672" marT="26728" marB="26728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649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L" charset="0"/>
                        </a:rPr>
                        <a:t>제작일정</a:t>
                      </a:r>
                    </a:p>
                  </a:txBody>
                  <a:tcPr marL="38672" marR="38672" marT="26728" marB="26728" anchor="ctr" horzOverflow="overflow">
                    <a:lnL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2017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년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8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월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9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일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~ 9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월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28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일</a:t>
                      </a:r>
                    </a:p>
                  </a:txBody>
                  <a:tcPr marL="38672" marR="38672" marT="26728" marB="26728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18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L" charset="0"/>
                        </a:rPr>
                        <a:t>방송사</a:t>
                      </a:r>
                    </a:p>
                  </a:txBody>
                  <a:tcPr marL="38672" marR="38672" marT="26728" marB="26728" anchor="ctr" horzOverflow="overflow">
                    <a:lnL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  <a:sym typeface="SD_Gothic B" charset="0"/>
                      </a:endParaRPr>
                    </a:p>
                  </a:txBody>
                  <a:tcPr marL="38672" marR="38672" marT="26728" marB="26728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177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L" charset="0"/>
                        </a:rPr>
                        <a:t>제작사</a:t>
                      </a:r>
                      <a:endParaRPr kumimoji="0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  <a:sym typeface="SD_Gothic L" charset="0"/>
                      </a:endParaRPr>
                    </a:p>
                  </a:txBody>
                  <a:tcPr marL="38672" marR="38672" marT="26728" marB="26728" anchor="ctr" horzOverflow="overflow">
                    <a:lnL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셀트리온엔터테인먼트</a:t>
                      </a:r>
                    </a:p>
                  </a:txBody>
                  <a:tcPr marL="38672" marR="38672" marT="26728" marB="26728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202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L" charset="0"/>
                        </a:rPr>
                        <a:t>방송시간</a:t>
                      </a:r>
                    </a:p>
                  </a:txBody>
                  <a:tcPr marL="38672" marR="38672" marT="26728" marB="26728" anchor="ctr" horzOverflow="overflow">
                    <a:lnL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수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,</a:t>
                      </a: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목 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PM 21:55-23:05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  <a:sym typeface="SD_Gothic B" charset="0"/>
                      </a:endParaRPr>
                    </a:p>
                  </a:txBody>
                  <a:tcPr marL="38672" marR="38672" marT="26728" marB="26728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35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L" charset="0"/>
                        </a:rPr>
                        <a:t>연      출</a:t>
                      </a:r>
                    </a:p>
                  </a:txBody>
                  <a:tcPr marL="38672" marR="38672" marT="26728" marB="26728" anchor="ctr" horzOverflow="overflow">
                    <a:lnL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박만영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  <a:sym typeface="SD_Gothic B" charset="0"/>
                      </a:endParaRPr>
                    </a:p>
                  </a:txBody>
                  <a:tcPr marL="38672" marR="38672" marT="26728" marB="26728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809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L" charset="0"/>
                        </a:rPr>
                        <a:t>작      가</a:t>
                      </a:r>
                    </a:p>
                  </a:txBody>
                  <a:tcPr marL="38672" marR="38672" marT="26728" marB="26728" anchor="ctr" horzOverflow="overflow">
                    <a:lnL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  <a:sym typeface="SD_Gothic B" charset="0"/>
                        </a:rPr>
                        <a:t>이재곤 </a:t>
                      </a:r>
                    </a:p>
                  </a:txBody>
                  <a:tcPr marL="38672" marR="38672" marT="26728" marB="26728"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2771800" y="518407"/>
            <a:ext cx="6624736" cy="338554"/>
            <a:chOff x="2771800" y="518407"/>
            <a:chExt cx="6624736" cy="338554"/>
          </a:xfrm>
        </p:grpSpPr>
        <p:sp>
          <p:nvSpPr>
            <p:cNvPr id="8" name="한쪽 모서리는 잘리고 다른 쪽 모서리는 둥근 사각형 7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594" y="2506012"/>
            <a:ext cx="1310630" cy="2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 smtClean="0"/>
              <a:t>기획 의도</a:t>
            </a:r>
            <a:endParaRPr lang="ko-KR" altLang="en-US" dirty="0"/>
          </a:p>
        </p:txBody>
      </p:sp>
      <p:sp>
        <p:nvSpPr>
          <p:cNvPr id="3" name="TextBox 31"/>
          <p:cNvSpPr txBox="1">
            <a:spLocks noChangeArrowheads="1"/>
          </p:cNvSpPr>
          <p:nvPr/>
        </p:nvSpPr>
        <p:spPr bwMode="auto">
          <a:xfrm>
            <a:off x="3995936" y="2624594"/>
            <a:ext cx="1832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박만영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감독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4055942" y="3147814"/>
            <a:ext cx="404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2008   KBS  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월화드라마       </a:t>
            </a:r>
            <a:r>
              <a:rPr lang="en-US" altLang="ko-KR" sz="1200" kern="0" dirty="0" smtClean="0">
                <a:latin typeface="+mn-ea"/>
              </a:rPr>
              <a:t>〔 </a:t>
            </a:r>
            <a:r>
              <a:rPr lang="ko-KR" altLang="en-US" sz="1200" kern="0" dirty="0" err="1" smtClean="0">
                <a:latin typeface="+mn-ea"/>
              </a:rPr>
              <a:t>최강칠우</a:t>
            </a:r>
            <a:r>
              <a:rPr lang="ko-KR" altLang="en-US" sz="1200" kern="0" dirty="0" smtClean="0">
                <a:latin typeface="+mn-ea"/>
              </a:rPr>
              <a:t> </a:t>
            </a:r>
            <a:r>
              <a:rPr lang="en-US" altLang="ko-KR" sz="1200" kern="0" dirty="0" smtClean="0">
                <a:latin typeface="+mn-ea"/>
              </a:rPr>
              <a:t>〕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2010   KBS   </a:t>
            </a:r>
            <a:r>
              <a:rPr lang="ko-KR" altLang="en-US" sz="1200" dirty="0" smtClean="0">
                <a:latin typeface="+mn-ea"/>
              </a:rPr>
              <a:t>주말드라마       </a:t>
            </a:r>
            <a:r>
              <a:rPr lang="en-US" altLang="ko-KR" sz="1200" kern="0" dirty="0" smtClean="0">
                <a:latin typeface="+mn-ea"/>
              </a:rPr>
              <a:t>〔 </a:t>
            </a:r>
            <a:r>
              <a:rPr lang="ko-KR" altLang="en-US" sz="1200" dirty="0" smtClean="0">
                <a:latin typeface="+mn-ea"/>
              </a:rPr>
              <a:t>결혼해주세요</a:t>
            </a:r>
            <a:r>
              <a:rPr lang="en-US" altLang="ko-KR" sz="1200" kern="0" dirty="0" smtClean="0">
                <a:latin typeface="+mn-ea"/>
              </a:rPr>
              <a:t> </a:t>
            </a:r>
            <a:r>
              <a:rPr lang="en-US" altLang="ko-KR" sz="1200" kern="0" dirty="0">
                <a:latin typeface="+mn-ea"/>
              </a:rPr>
              <a:t>〕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2014   KBS  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 smtClean="0">
                <a:latin typeface="+mn-ea"/>
              </a:rPr>
              <a:t>일일연속극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      </a:t>
            </a:r>
            <a:r>
              <a:rPr lang="en-US" altLang="ko-KR" sz="1200" kern="0" dirty="0" smtClean="0">
                <a:latin typeface="+mn-ea"/>
              </a:rPr>
              <a:t>〔 </a:t>
            </a:r>
            <a:r>
              <a:rPr lang="ko-KR" altLang="en-US" sz="1200" kern="0" dirty="0" err="1" smtClean="0">
                <a:latin typeface="+mn-ea"/>
              </a:rPr>
              <a:t>달콤한비밀</a:t>
            </a:r>
            <a:r>
              <a:rPr lang="ko-KR" altLang="en-US" sz="1200" kern="0" dirty="0">
                <a:latin typeface="+mn-ea"/>
              </a:rPr>
              <a:t> </a:t>
            </a:r>
            <a:r>
              <a:rPr lang="en-US" altLang="ko-KR" sz="1200" kern="0" dirty="0" smtClean="0">
                <a:latin typeface="+mn-ea"/>
              </a:rPr>
              <a:t>〕 </a:t>
            </a:r>
            <a:endParaRPr lang="ko-KR" altLang="en-US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2015   KBS   </a:t>
            </a:r>
            <a:r>
              <a:rPr lang="ko-KR" altLang="en-US" sz="1200" dirty="0" smtClean="0">
                <a:latin typeface="+mn-ea"/>
              </a:rPr>
              <a:t>월화 드라마      </a:t>
            </a:r>
            <a:r>
              <a:rPr lang="en-US" altLang="ko-KR" sz="1200" kern="0" dirty="0" smtClean="0">
                <a:latin typeface="+mn-ea"/>
              </a:rPr>
              <a:t>〔 </a:t>
            </a:r>
            <a:r>
              <a:rPr lang="ko-KR" altLang="en-US" sz="1200" dirty="0" err="1" smtClean="0">
                <a:latin typeface="+mn-ea"/>
              </a:rPr>
              <a:t>별난며느리</a:t>
            </a:r>
            <a:r>
              <a:rPr lang="en-US" altLang="ko-KR" sz="1200" kern="0" dirty="0" smtClean="0">
                <a:latin typeface="+mn-ea"/>
              </a:rPr>
              <a:t> </a:t>
            </a:r>
            <a:r>
              <a:rPr lang="en-US" altLang="ko-KR" sz="1200" kern="0" dirty="0">
                <a:latin typeface="+mn-ea"/>
              </a:rPr>
              <a:t>〕</a:t>
            </a:r>
            <a:r>
              <a:rPr lang="en-US" altLang="ko-KR" sz="1200" kern="0" dirty="0" smtClean="0">
                <a:latin typeface="+mn-ea"/>
              </a:rPr>
              <a:t> </a:t>
            </a:r>
            <a:endParaRPr lang="en-US" altLang="ko-KR" sz="1200" dirty="0" smtClean="0">
              <a:latin typeface="+mn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771800" y="518407"/>
            <a:ext cx="6624736" cy="338554"/>
            <a:chOff x="2771800" y="518407"/>
            <a:chExt cx="6624736" cy="338554"/>
          </a:xfrm>
        </p:grpSpPr>
        <p:sp>
          <p:nvSpPr>
            <p:cNvPr id="12" name="한쪽 모서리는 잘리고 다른 쪽 모서리는 둥근 사각형 11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889" y="959727"/>
            <a:ext cx="1019175" cy="15621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744" y="966172"/>
            <a:ext cx="1030448" cy="155565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903" y="965324"/>
            <a:ext cx="999409" cy="156431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265" y="957517"/>
            <a:ext cx="1019175" cy="156431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313" y="2521827"/>
            <a:ext cx="2010559" cy="2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 smtClean="0"/>
              <a:t>기획 의도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2771800" y="518407"/>
            <a:ext cx="6624736" cy="338554"/>
            <a:chOff x="2771800" y="518407"/>
            <a:chExt cx="6624736" cy="338554"/>
          </a:xfrm>
        </p:grpSpPr>
        <p:sp>
          <p:nvSpPr>
            <p:cNvPr id="13" name="한쪽 모서리는 잘리고 다른 쪽 모서리는 둥근 사각형 12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object 2"/>
          <p:cNvSpPr txBox="1"/>
          <p:nvPr/>
        </p:nvSpPr>
        <p:spPr>
          <a:xfrm>
            <a:off x="539552" y="1131198"/>
            <a:ext cx="8203297" cy="367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29715">
              <a:lnSpc>
                <a:spcPct val="100000"/>
              </a:lnSpc>
            </a:pPr>
            <a:r>
              <a:rPr sz="1200" dirty="0">
                <a:latin typeface="+mn-ea"/>
                <a:cs typeface="Gulim"/>
              </a:rPr>
              <a:t>아무리 </a:t>
            </a:r>
            <a:r>
              <a:rPr sz="1200" spc="85" dirty="0">
                <a:latin typeface="+mn-ea"/>
                <a:cs typeface="Gulim"/>
              </a:rPr>
              <a:t>쿨</a:t>
            </a:r>
            <a:r>
              <a:rPr sz="1200" spc="85" dirty="0">
                <a:latin typeface="+mn-ea"/>
                <a:cs typeface="Times New Roman"/>
              </a:rPr>
              <a:t>~</a:t>
            </a:r>
            <a:r>
              <a:rPr sz="1200" spc="85" dirty="0">
                <a:latin typeface="+mn-ea"/>
                <a:cs typeface="Gulim"/>
              </a:rPr>
              <a:t>한 </a:t>
            </a:r>
            <a:r>
              <a:rPr sz="1200" dirty="0">
                <a:latin typeface="+mn-ea"/>
                <a:cs typeface="Gulim"/>
              </a:rPr>
              <a:t>사랑이 유행하는 </a:t>
            </a:r>
            <a:r>
              <a:rPr sz="1200" spc="5" dirty="0">
                <a:latin typeface="+mn-ea"/>
                <a:cs typeface="Gulim"/>
              </a:rPr>
              <a:t>시대라지만</a:t>
            </a:r>
            <a:r>
              <a:rPr sz="1200" spc="5" dirty="0">
                <a:latin typeface="+mn-ea"/>
                <a:cs typeface="Times New Roman"/>
              </a:rPr>
              <a:t>,  </a:t>
            </a:r>
            <a:r>
              <a:rPr sz="1200" dirty="0">
                <a:latin typeface="+mn-ea"/>
                <a:cs typeface="Gulim"/>
              </a:rPr>
              <a:t>힘든 삶에 사랑도 결혼도 포기하는</a:t>
            </a:r>
            <a:r>
              <a:rPr sz="1200" spc="-100" dirty="0">
                <a:latin typeface="+mn-ea"/>
                <a:cs typeface="Gulim"/>
              </a:rPr>
              <a:t> </a:t>
            </a:r>
            <a:r>
              <a:rPr sz="1200" spc="5" dirty="0">
                <a:latin typeface="+mn-ea"/>
                <a:cs typeface="Gulim"/>
              </a:rPr>
              <a:t>시대라지만</a:t>
            </a:r>
            <a:r>
              <a:rPr sz="1200" spc="5" dirty="0">
                <a:latin typeface="+mn-ea"/>
                <a:cs typeface="Times New Roman"/>
              </a:rPr>
              <a:t>,</a:t>
            </a:r>
            <a:endParaRPr sz="1200" dirty="0">
              <a:latin typeface="+mn-ea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+mn-ea"/>
                <a:cs typeface="Gulim"/>
              </a:rPr>
              <a:t>여전히 사람들은 한 사람만을 </a:t>
            </a:r>
            <a:r>
              <a:rPr sz="1200" spc="5" dirty="0">
                <a:latin typeface="+mn-ea"/>
                <a:cs typeface="Gulim"/>
              </a:rPr>
              <a:t>사랑하는</a:t>
            </a:r>
            <a:r>
              <a:rPr sz="1200" spc="5" dirty="0">
                <a:latin typeface="+mn-ea"/>
                <a:cs typeface="Times New Roman"/>
              </a:rPr>
              <a:t>, </a:t>
            </a:r>
            <a:r>
              <a:rPr sz="1200" dirty="0">
                <a:latin typeface="+mn-ea"/>
                <a:cs typeface="Gulim"/>
              </a:rPr>
              <a:t>순애보를</a:t>
            </a:r>
            <a:r>
              <a:rPr sz="1200" spc="25" dirty="0">
                <a:latin typeface="+mn-ea"/>
                <a:cs typeface="Gulim"/>
              </a:rPr>
              <a:t> </a:t>
            </a:r>
            <a:r>
              <a:rPr sz="1200" spc="10" dirty="0" err="1">
                <a:latin typeface="+mn-ea"/>
                <a:cs typeface="Gulim"/>
              </a:rPr>
              <a:t>꿈꾼다</a:t>
            </a:r>
            <a:r>
              <a:rPr sz="1200" spc="10" dirty="0" smtClean="0">
                <a:latin typeface="+mn-ea"/>
                <a:cs typeface="Times New Roman"/>
              </a:rPr>
              <a:t>.</a:t>
            </a:r>
            <a:endParaRPr lang="en-US" sz="1200" dirty="0">
              <a:latin typeface="+mn-ea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 err="1" smtClean="0">
                <a:latin typeface="+mn-ea"/>
                <a:cs typeface="Gulim"/>
              </a:rPr>
              <a:t>그래서</a:t>
            </a:r>
            <a:r>
              <a:rPr sz="1200" dirty="0" smtClean="0">
                <a:latin typeface="+mn-ea"/>
                <a:cs typeface="Gulim"/>
              </a:rPr>
              <a:t> </a:t>
            </a:r>
            <a:r>
              <a:rPr sz="1200" dirty="0">
                <a:latin typeface="+mn-ea"/>
                <a:cs typeface="Gulim"/>
              </a:rPr>
              <a:t>이 이야기는 사실 조금은 촌스러운 사랑이야기일지도</a:t>
            </a:r>
            <a:r>
              <a:rPr sz="1200" spc="-114" dirty="0">
                <a:latin typeface="+mn-ea"/>
                <a:cs typeface="Gulim"/>
              </a:rPr>
              <a:t> </a:t>
            </a:r>
            <a:r>
              <a:rPr sz="1200" spc="10" dirty="0">
                <a:latin typeface="+mn-ea"/>
                <a:cs typeface="Gulim"/>
              </a:rPr>
              <a:t>모른다</a:t>
            </a:r>
            <a:r>
              <a:rPr sz="1200" spc="10" dirty="0">
                <a:latin typeface="+mn-ea"/>
                <a:cs typeface="Times New Roman"/>
              </a:rPr>
              <a:t>.  </a:t>
            </a:r>
            <a:endParaRPr lang="en-US" sz="1200" spc="10" dirty="0" smtClean="0">
              <a:latin typeface="+mn-ea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1200" b="1" spc="10" dirty="0">
              <a:latin typeface="+mn-ea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 err="1" smtClean="0">
                <a:latin typeface="+mn-ea"/>
                <a:cs typeface="Malgun Gothic"/>
              </a:rPr>
              <a:t>누구에게나</a:t>
            </a:r>
            <a:r>
              <a:rPr sz="1200" b="1" spc="-155" dirty="0" smtClean="0">
                <a:latin typeface="+mn-ea"/>
                <a:cs typeface="Malgun Gothic"/>
              </a:rPr>
              <a:t> </a:t>
            </a:r>
            <a:r>
              <a:rPr sz="1200" b="1" spc="-5" dirty="0">
                <a:latin typeface="+mn-ea"/>
                <a:cs typeface="Malgun Gothic"/>
              </a:rPr>
              <a:t>짝사랑의</a:t>
            </a:r>
            <a:r>
              <a:rPr sz="1200" b="1" spc="-155" dirty="0">
                <a:latin typeface="+mn-ea"/>
                <a:cs typeface="Malgun Gothic"/>
              </a:rPr>
              <a:t> </a:t>
            </a:r>
            <a:r>
              <a:rPr sz="1200" b="1" spc="5" dirty="0">
                <a:latin typeface="+mn-ea"/>
                <a:cs typeface="Malgun Gothic"/>
              </a:rPr>
              <a:t>추억은</a:t>
            </a:r>
            <a:r>
              <a:rPr sz="1200" b="1" spc="-155" dirty="0">
                <a:latin typeface="+mn-ea"/>
                <a:cs typeface="Malgun Gothic"/>
              </a:rPr>
              <a:t> </a:t>
            </a:r>
            <a:r>
              <a:rPr sz="1200" b="1" spc="20" dirty="0">
                <a:latin typeface="+mn-ea"/>
                <a:cs typeface="Malgun Gothic"/>
              </a:rPr>
              <a:t>있다</a:t>
            </a:r>
            <a:endParaRPr sz="1200" dirty="0">
              <a:latin typeface="+mn-ea"/>
              <a:cs typeface="Malgun Gothic"/>
            </a:endParaRPr>
          </a:p>
          <a:p>
            <a:pPr marL="12700">
              <a:lnSpc>
                <a:spcPts val="1105"/>
              </a:lnSpc>
            </a:pPr>
            <a:r>
              <a:rPr sz="1200" dirty="0">
                <a:latin typeface="+mn-ea"/>
                <a:cs typeface="Gulim"/>
              </a:rPr>
              <a:t>짝사랑은 대게 인생의 흑역사 한 장면을 만들어내고 끝이</a:t>
            </a:r>
            <a:r>
              <a:rPr sz="1200" spc="-125" dirty="0">
                <a:latin typeface="+mn-ea"/>
                <a:cs typeface="Gulim"/>
              </a:rPr>
              <a:t> </a:t>
            </a:r>
            <a:r>
              <a:rPr sz="1200" spc="15" dirty="0">
                <a:latin typeface="+mn-ea"/>
                <a:cs typeface="Gulim"/>
              </a:rPr>
              <a:t>난다</a:t>
            </a:r>
            <a:r>
              <a:rPr sz="1200" spc="15" dirty="0">
                <a:latin typeface="+mn-ea"/>
                <a:cs typeface="Times New Roman"/>
              </a:rPr>
              <a:t>.</a:t>
            </a:r>
            <a:endParaRPr sz="1200" dirty="0">
              <a:latin typeface="+mn-ea"/>
              <a:cs typeface="Times New Roman"/>
            </a:endParaRPr>
          </a:p>
          <a:p>
            <a:pPr marL="12700" marR="767080">
              <a:lnSpc>
                <a:spcPct val="100000"/>
              </a:lnSpc>
            </a:pPr>
            <a:r>
              <a:rPr sz="1200" dirty="0">
                <a:latin typeface="+mn-ea"/>
                <a:cs typeface="Gulim"/>
              </a:rPr>
              <a:t>아무에게도 보이고 싶지 </a:t>
            </a:r>
            <a:r>
              <a:rPr sz="1200" spc="15" dirty="0">
                <a:latin typeface="+mn-ea"/>
                <a:cs typeface="Gulim"/>
              </a:rPr>
              <a:t>않은</a:t>
            </a:r>
            <a:r>
              <a:rPr sz="1200" spc="15" dirty="0">
                <a:latin typeface="+mn-ea"/>
                <a:cs typeface="Times New Roman"/>
              </a:rPr>
              <a:t>, </a:t>
            </a:r>
            <a:r>
              <a:rPr sz="1200" dirty="0">
                <a:latin typeface="+mn-ea"/>
                <a:cs typeface="Gulim"/>
              </a:rPr>
              <a:t>들키고 싶지 않은 </a:t>
            </a:r>
            <a:r>
              <a:rPr sz="1200" spc="15" dirty="0">
                <a:latin typeface="+mn-ea"/>
                <a:cs typeface="Gulim"/>
              </a:rPr>
              <a:t>사랑</a:t>
            </a:r>
            <a:r>
              <a:rPr sz="1200" spc="15" dirty="0">
                <a:latin typeface="+mn-ea"/>
                <a:cs typeface="Times New Roman"/>
              </a:rPr>
              <a:t>.  </a:t>
            </a:r>
            <a:r>
              <a:rPr sz="1200" spc="-5" dirty="0">
                <a:latin typeface="+mn-ea"/>
                <a:cs typeface="Gulim"/>
              </a:rPr>
              <a:t>그러나 짝사랑이 언제나 찌질하다고만 생각하면 </a:t>
            </a:r>
            <a:r>
              <a:rPr sz="1200" spc="5" dirty="0">
                <a:latin typeface="+mn-ea"/>
                <a:cs typeface="Gulim"/>
              </a:rPr>
              <a:t>오산이다</a:t>
            </a:r>
            <a:r>
              <a:rPr sz="1200" spc="5" dirty="0">
                <a:latin typeface="+mn-ea"/>
                <a:cs typeface="Times New Roman"/>
              </a:rPr>
              <a:t>.  </a:t>
            </a:r>
            <a:r>
              <a:rPr sz="1200" dirty="0">
                <a:latin typeface="+mn-ea"/>
                <a:cs typeface="Gulim"/>
              </a:rPr>
              <a:t>짝사랑에는 달콤함도 </a:t>
            </a:r>
            <a:r>
              <a:rPr sz="1200" spc="15" dirty="0">
                <a:latin typeface="+mn-ea"/>
                <a:cs typeface="Gulim"/>
              </a:rPr>
              <a:t>있고</a:t>
            </a:r>
            <a:r>
              <a:rPr sz="1200" spc="15" dirty="0">
                <a:latin typeface="+mn-ea"/>
                <a:cs typeface="Times New Roman"/>
              </a:rPr>
              <a:t>, </a:t>
            </a:r>
            <a:r>
              <a:rPr sz="1200" dirty="0">
                <a:latin typeface="+mn-ea"/>
                <a:cs typeface="Gulim"/>
              </a:rPr>
              <a:t>설렘도</a:t>
            </a:r>
            <a:r>
              <a:rPr sz="1200" spc="-20" dirty="0">
                <a:latin typeface="+mn-ea"/>
                <a:cs typeface="Gulim"/>
              </a:rPr>
              <a:t> </a:t>
            </a:r>
            <a:r>
              <a:rPr sz="1200" spc="15" dirty="0">
                <a:latin typeface="+mn-ea"/>
                <a:cs typeface="Gulim"/>
              </a:rPr>
              <a:t>있다</a:t>
            </a:r>
            <a:r>
              <a:rPr sz="1200" spc="15" dirty="0">
                <a:latin typeface="+mn-ea"/>
                <a:cs typeface="Times New Roman"/>
              </a:rPr>
              <a:t>.</a:t>
            </a:r>
            <a:endParaRPr sz="1200" dirty="0">
              <a:latin typeface="+mn-ea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+mn-ea"/>
                <a:cs typeface="Gulim"/>
              </a:rPr>
              <a:t>그리고 그 어떤 사랑보다 담백하고</a:t>
            </a:r>
            <a:r>
              <a:rPr sz="1200" spc="-95" dirty="0">
                <a:latin typeface="+mn-ea"/>
                <a:cs typeface="Gulim"/>
              </a:rPr>
              <a:t> </a:t>
            </a:r>
            <a:r>
              <a:rPr sz="1200" spc="5" dirty="0">
                <a:latin typeface="+mn-ea"/>
                <a:cs typeface="Gulim"/>
              </a:rPr>
              <a:t>진솔하다</a:t>
            </a:r>
            <a:r>
              <a:rPr sz="1200" spc="5" dirty="0">
                <a:latin typeface="+mn-ea"/>
                <a:cs typeface="Times New Roman"/>
              </a:rPr>
              <a:t>.</a:t>
            </a:r>
            <a:endParaRPr sz="1200" dirty="0">
              <a:latin typeface="+mn-ea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 dirty="0">
              <a:latin typeface="+mn-ea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+mn-ea"/>
                <a:cs typeface="Malgun Gothic"/>
              </a:rPr>
              <a:t>그</a:t>
            </a:r>
            <a:r>
              <a:rPr sz="1200" b="1" spc="-80" dirty="0">
                <a:latin typeface="+mn-ea"/>
                <a:cs typeface="Malgun Gothic"/>
              </a:rPr>
              <a:t> </a:t>
            </a:r>
            <a:r>
              <a:rPr sz="1200" b="1" spc="5" dirty="0">
                <a:latin typeface="+mn-ea"/>
                <a:cs typeface="Malgun Gothic"/>
              </a:rPr>
              <a:t>남자의</a:t>
            </a:r>
            <a:r>
              <a:rPr sz="1200" b="1" spc="-150" dirty="0">
                <a:latin typeface="+mn-ea"/>
                <a:cs typeface="Malgun Gothic"/>
              </a:rPr>
              <a:t> </a:t>
            </a:r>
            <a:r>
              <a:rPr sz="1200" b="1" spc="-5" dirty="0">
                <a:latin typeface="+mn-ea"/>
                <a:cs typeface="Malgun Gothic"/>
              </a:rPr>
              <a:t>짝사랑은</a:t>
            </a:r>
            <a:r>
              <a:rPr sz="1200" b="1" spc="-145" dirty="0">
                <a:latin typeface="+mn-ea"/>
                <a:cs typeface="Malgun Gothic"/>
              </a:rPr>
              <a:t> </a:t>
            </a:r>
            <a:r>
              <a:rPr sz="1200" b="1" spc="10" dirty="0">
                <a:latin typeface="+mn-ea"/>
                <a:cs typeface="Malgun Gothic"/>
              </a:rPr>
              <a:t>과연</a:t>
            </a:r>
            <a:r>
              <a:rPr sz="1200" b="1" spc="-125" dirty="0">
                <a:latin typeface="+mn-ea"/>
                <a:cs typeface="Malgun Gothic"/>
              </a:rPr>
              <a:t> </a:t>
            </a:r>
            <a:r>
              <a:rPr sz="1200" b="1" spc="5" dirty="0">
                <a:latin typeface="+mn-ea"/>
                <a:cs typeface="Malgun Gothic"/>
              </a:rPr>
              <a:t>성공할</a:t>
            </a:r>
            <a:r>
              <a:rPr sz="1200" b="1" spc="-150" dirty="0">
                <a:latin typeface="+mn-ea"/>
                <a:cs typeface="Malgun Gothic"/>
              </a:rPr>
              <a:t> </a:t>
            </a:r>
            <a:r>
              <a:rPr sz="1200" b="1" spc="-35" dirty="0">
                <a:latin typeface="+mn-ea"/>
                <a:cs typeface="Malgun Gothic"/>
              </a:rPr>
              <a:t>것인가</a:t>
            </a:r>
            <a:r>
              <a:rPr sz="1200" b="1" spc="-35" dirty="0">
                <a:latin typeface="+mn-ea"/>
                <a:cs typeface="Arial"/>
              </a:rPr>
              <a:t>?</a:t>
            </a:r>
            <a:endParaRPr sz="1200" dirty="0">
              <a:latin typeface="+mn-ea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+mn-ea"/>
                <a:cs typeface="Gulim"/>
              </a:rPr>
              <a:t>여기</a:t>
            </a:r>
            <a:r>
              <a:rPr sz="1200" spc="15" dirty="0">
                <a:latin typeface="+mn-ea"/>
                <a:cs typeface="Times New Roman"/>
              </a:rPr>
              <a:t>, </a:t>
            </a:r>
            <a:r>
              <a:rPr sz="1200" dirty="0">
                <a:latin typeface="+mn-ea"/>
                <a:cs typeface="Gulim"/>
              </a:rPr>
              <a:t>연인도 친구도 아닌 어정쩡한</a:t>
            </a:r>
            <a:r>
              <a:rPr sz="1200" spc="-25" dirty="0">
                <a:latin typeface="+mn-ea"/>
                <a:cs typeface="Gulim"/>
              </a:rPr>
              <a:t> </a:t>
            </a:r>
            <a:r>
              <a:rPr sz="1200" dirty="0">
                <a:latin typeface="+mn-ea"/>
                <a:cs typeface="Gulim"/>
              </a:rPr>
              <a:t>상태로</a:t>
            </a:r>
          </a:p>
          <a:p>
            <a:pPr marL="12700" marR="1325245">
              <a:lnSpc>
                <a:spcPct val="100000"/>
              </a:lnSpc>
            </a:pPr>
            <a:r>
              <a:rPr sz="1200" dirty="0">
                <a:latin typeface="+mn-ea"/>
                <a:cs typeface="Gulim"/>
              </a:rPr>
              <a:t>매우 오랫동안 한 여자를 짝사랑해온 남자가</a:t>
            </a:r>
            <a:r>
              <a:rPr sz="1200" spc="-105" dirty="0">
                <a:latin typeface="+mn-ea"/>
                <a:cs typeface="Gulim"/>
              </a:rPr>
              <a:t> </a:t>
            </a:r>
            <a:r>
              <a:rPr sz="1200" spc="15" dirty="0">
                <a:latin typeface="+mn-ea"/>
                <a:cs typeface="Gulim"/>
              </a:rPr>
              <a:t>있다</a:t>
            </a:r>
            <a:r>
              <a:rPr sz="1200" spc="15" dirty="0">
                <a:latin typeface="+mn-ea"/>
                <a:cs typeface="Times New Roman"/>
              </a:rPr>
              <a:t>.  </a:t>
            </a:r>
            <a:r>
              <a:rPr sz="1200" spc="45" dirty="0">
                <a:latin typeface="+mn-ea"/>
                <a:cs typeface="Times New Roman"/>
              </a:rPr>
              <a:t>3</a:t>
            </a:r>
            <a:r>
              <a:rPr sz="1200" spc="45" dirty="0">
                <a:latin typeface="+mn-ea"/>
                <a:cs typeface="Gulim"/>
              </a:rPr>
              <a:t>수로 </a:t>
            </a:r>
            <a:r>
              <a:rPr sz="1200" spc="5" dirty="0">
                <a:latin typeface="+mn-ea"/>
                <a:cs typeface="Gulim"/>
              </a:rPr>
              <a:t>대학가고</a:t>
            </a:r>
            <a:r>
              <a:rPr sz="1200" spc="5" dirty="0">
                <a:latin typeface="+mn-ea"/>
                <a:cs typeface="Times New Roman"/>
              </a:rPr>
              <a:t>, </a:t>
            </a:r>
            <a:r>
              <a:rPr sz="1200" spc="70" dirty="0">
                <a:latin typeface="+mn-ea"/>
                <a:cs typeface="Times New Roman"/>
              </a:rPr>
              <a:t>3</a:t>
            </a:r>
            <a:r>
              <a:rPr sz="1200" spc="70" dirty="0">
                <a:latin typeface="+mn-ea"/>
                <a:cs typeface="Gulim"/>
              </a:rPr>
              <a:t>년</a:t>
            </a:r>
            <a:r>
              <a:rPr sz="1200" spc="-10" dirty="0">
                <a:latin typeface="+mn-ea"/>
                <a:cs typeface="Gulim"/>
              </a:rPr>
              <a:t> </a:t>
            </a:r>
            <a:r>
              <a:rPr sz="1200" spc="10" dirty="0">
                <a:latin typeface="+mn-ea"/>
                <a:cs typeface="Gulim"/>
              </a:rPr>
              <a:t>놀다가</a:t>
            </a:r>
            <a:r>
              <a:rPr sz="1200" spc="10" dirty="0">
                <a:latin typeface="+mn-ea"/>
                <a:cs typeface="Times New Roman"/>
              </a:rPr>
              <a:t>,</a:t>
            </a:r>
            <a:endParaRPr sz="1200" dirty="0">
              <a:latin typeface="+mn-ea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70" dirty="0">
                <a:latin typeface="+mn-ea"/>
                <a:cs typeface="Times New Roman"/>
              </a:rPr>
              <a:t>3</a:t>
            </a:r>
            <a:r>
              <a:rPr sz="1200" spc="70" dirty="0">
                <a:latin typeface="+mn-ea"/>
                <a:cs typeface="Gulim"/>
              </a:rPr>
              <a:t>년 </a:t>
            </a:r>
            <a:r>
              <a:rPr sz="1200" dirty="0">
                <a:latin typeface="+mn-ea"/>
                <a:cs typeface="Gulim"/>
              </a:rPr>
              <a:t>째 </a:t>
            </a:r>
            <a:r>
              <a:rPr sz="1200" spc="-5" dirty="0">
                <a:latin typeface="+mn-ea"/>
                <a:cs typeface="Gulim"/>
              </a:rPr>
              <a:t>공무시원시험 준비 </a:t>
            </a:r>
            <a:r>
              <a:rPr sz="1200" spc="10" dirty="0">
                <a:latin typeface="+mn-ea"/>
                <a:cs typeface="Gulim"/>
              </a:rPr>
              <a:t>중인</a:t>
            </a:r>
            <a:r>
              <a:rPr sz="1200" spc="10" dirty="0">
                <a:latin typeface="+mn-ea"/>
                <a:cs typeface="Times New Roman"/>
              </a:rPr>
              <a:t>, </a:t>
            </a:r>
            <a:r>
              <a:rPr sz="1200" spc="70" dirty="0">
                <a:latin typeface="+mn-ea"/>
                <a:cs typeface="Times New Roman"/>
              </a:rPr>
              <a:t>3</a:t>
            </a:r>
            <a:r>
              <a:rPr sz="1200" spc="70" dirty="0">
                <a:latin typeface="+mn-ea"/>
                <a:cs typeface="Gulim"/>
              </a:rPr>
              <a:t>대 </a:t>
            </a:r>
            <a:r>
              <a:rPr sz="1200" spc="-5" dirty="0">
                <a:latin typeface="+mn-ea"/>
                <a:cs typeface="Gulim"/>
              </a:rPr>
              <a:t>독자</a:t>
            </a:r>
            <a:r>
              <a:rPr sz="1200" spc="-75" dirty="0">
                <a:latin typeface="+mn-ea"/>
                <a:cs typeface="Gulim"/>
              </a:rPr>
              <a:t> </a:t>
            </a:r>
            <a:r>
              <a:rPr sz="1200" spc="30" dirty="0">
                <a:latin typeface="+mn-ea"/>
                <a:cs typeface="Gulim"/>
              </a:rPr>
              <a:t>봉필</a:t>
            </a:r>
            <a:r>
              <a:rPr sz="1200" spc="30" dirty="0">
                <a:latin typeface="+mn-ea"/>
                <a:cs typeface="Times New Roman"/>
              </a:rPr>
              <a:t>!</a:t>
            </a:r>
            <a:endParaRPr sz="1200" dirty="0">
              <a:latin typeface="+mn-ea"/>
              <a:cs typeface="Times New Roman"/>
            </a:endParaRPr>
          </a:p>
          <a:p>
            <a:pPr marL="12700" marR="1882775">
              <a:lnSpc>
                <a:spcPct val="100000"/>
              </a:lnSpc>
            </a:pPr>
            <a:r>
              <a:rPr sz="1200" spc="15" dirty="0">
                <a:latin typeface="+mn-ea"/>
                <a:cs typeface="Gulim"/>
              </a:rPr>
              <a:t>그가</a:t>
            </a:r>
            <a:r>
              <a:rPr sz="1200" spc="15" dirty="0">
                <a:latin typeface="+mn-ea"/>
                <a:cs typeface="Times New Roman"/>
              </a:rPr>
              <a:t>, </a:t>
            </a:r>
            <a:r>
              <a:rPr sz="1200" dirty="0">
                <a:latin typeface="+mn-ea"/>
                <a:cs typeface="Gulim"/>
              </a:rPr>
              <a:t>결혼식을 일주일 남겨둔  짝사랑하는 여자의 마음을 얻기 위해  어디로 </a:t>
            </a:r>
            <a:r>
              <a:rPr sz="1200" dirty="0" err="1">
                <a:latin typeface="+mn-ea"/>
                <a:cs typeface="Gulim"/>
              </a:rPr>
              <a:t>튈지</a:t>
            </a:r>
            <a:r>
              <a:rPr sz="1200" dirty="0">
                <a:latin typeface="+mn-ea"/>
                <a:cs typeface="Gulim"/>
              </a:rPr>
              <a:t> </a:t>
            </a:r>
            <a:endParaRPr lang="en-US" sz="1200" dirty="0" smtClean="0">
              <a:latin typeface="+mn-ea"/>
              <a:cs typeface="Gulim"/>
            </a:endParaRPr>
          </a:p>
          <a:p>
            <a:pPr marL="12700" marR="1882775">
              <a:lnSpc>
                <a:spcPct val="100000"/>
              </a:lnSpc>
            </a:pPr>
            <a:r>
              <a:rPr sz="1200" dirty="0" err="1" smtClean="0">
                <a:latin typeface="+mn-ea"/>
                <a:cs typeface="Gulim"/>
              </a:rPr>
              <a:t>모르는</a:t>
            </a:r>
            <a:r>
              <a:rPr sz="1200" dirty="0" smtClean="0">
                <a:latin typeface="+mn-ea"/>
                <a:cs typeface="Gulim"/>
              </a:rPr>
              <a:t> </a:t>
            </a:r>
            <a:r>
              <a:rPr sz="1200" dirty="0" err="1" smtClean="0">
                <a:latin typeface="+mn-ea"/>
                <a:cs typeface="Gulim"/>
              </a:rPr>
              <a:t>시간여행을</a:t>
            </a:r>
            <a:r>
              <a:rPr sz="1200" spc="-90" dirty="0" smtClean="0">
                <a:latin typeface="+mn-ea"/>
                <a:cs typeface="Gulim"/>
              </a:rPr>
              <a:t> </a:t>
            </a:r>
            <a:r>
              <a:rPr sz="1200" spc="5" dirty="0">
                <a:latin typeface="+mn-ea"/>
                <a:cs typeface="Gulim"/>
              </a:rPr>
              <a:t>시작한다</a:t>
            </a:r>
            <a:r>
              <a:rPr sz="1200" spc="5" dirty="0">
                <a:latin typeface="+mn-ea"/>
                <a:cs typeface="Times New Roman"/>
              </a:rPr>
              <a:t>.</a:t>
            </a:r>
            <a:endParaRPr sz="1200" dirty="0">
              <a:latin typeface="+mn-ea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+mn-ea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+mn-ea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5" dirty="0">
                <a:latin typeface="+mn-ea"/>
                <a:cs typeface="Malgun Gothic"/>
              </a:rPr>
              <a:t>이제껏</a:t>
            </a:r>
            <a:r>
              <a:rPr sz="1200" b="1" spc="-155" dirty="0">
                <a:latin typeface="+mn-ea"/>
                <a:cs typeface="Malgun Gothic"/>
              </a:rPr>
              <a:t> </a:t>
            </a:r>
            <a:r>
              <a:rPr sz="1200" b="1" spc="5" dirty="0">
                <a:latin typeface="+mn-ea"/>
                <a:cs typeface="Malgun Gothic"/>
              </a:rPr>
              <a:t>당신이</a:t>
            </a:r>
            <a:r>
              <a:rPr sz="1200" b="1" spc="-155" dirty="0">
                <a:latin typeface="+mn-ea"/>
                <a:cs typeface="Malgun Gothic"/>
              </a:rPr>
              <a:t> </a:t>
            </a:r>
            <a:r>
              <a:rPr sz="1200" b="1" dirty="0">
                <a:latin typeface="+mn-ea"/>
                <a:cs typeface="Malgun Gothic"/>
              </a:rPr>
              <a:t>한</a:t>
            </a:r>
            <a:r>
              <a:rPr sz="1200" b="1" spc="-80" dirty="0">
                <a:latin typeface="+mn-ea"/>
                <a:cs typeface="Malgun Gothic"/>
              </a:rPr>
              <a:t> </a:t>
            </a:r>
            <a:r>
              <a:rPr sz="1200" b="1" spc="10" dirty="0">
                <a:latin typeface="+mn-ea"/>
                <a:cs typeface="Malgun Gothic"/>
              </a:rPr>
              <a:t>번도</a:t>
            </a:r>
            <a:r>
              <a:rPr sz="1200" b="1" spc="-130" dirty="0">
                <a:latin typeface="+mn-ea"/>
                <a:cs typeface="Malgun Gothic"/>
              </a:rPr>
              <a:t> </a:t>
            </a:r>
            <a:r>
              <a:rPr sz="1200" b="1" spc="10" dirty="0">
                <a:latin typeface="+mn-ea"/>
                <a:cs typeface="Malgun Gothic"/>
              </a:rPr>
              <a:t>보지</a:t>
            </a:r>
            <a:r>
              <a:rPr sz="1200" b="1" spc="-130" dirty="0">
                <a:latin typeface="+mn-ea"/>
                <a:cs typeface="Malgun Gothic"/>
              </a:rPr>
              <a:t> </a:t>
            </a:r>
            <a:r>
              <a:rPr sz="1200" b="1" spc="5" dirty="0">
                <a:latin typeface="+mn-ea"/>
                <a:cs typeface="Malgun Gothic"/>
              </a:rPr>
              <a:t>못했던</a:t>
            </a:r>
            <a:endParaRPr sz="1200" dirty="0">
              <a:latin typeface="+mn-ea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+mn-ea"/>
                <a:cs typeface="Malgun Gothic"/>
              </a:rPr>
              <a:t>처절하면서도</a:t>
            </a:r>
            <a:r>
              <a:rPr sz="1200" b="1" spc="-145" dirty="0">
                <a:latin typeface="+mn-ea"/>
                <a:cs typeface="Malgun Gothic"/>
              </a:rPr>
              <a:t> </a:t>
            </a:r>
            <a:r>
              <a:rPr sz="1200" b="1" dirty="0">
                <a:latin typeface="+mn-ea"/>
                <a:cs typeface="Malgun Gothic"/>
              </a:rPr>
              <a:t>유쾌한</a:t>
            </a:r>
            <a:r>
              <a:rPr sz="1200" b="1" dirty="0">
                <a:latin typeface="+mn-ea"/>
                <a:cs typeface="Arial"/>
              </a:rPr>
              <a:t>,</a:t>
            </a:r>
            <a:r>
              <a:rPr sz="1200" b="1" spc="-45" dirty="0">
                <a:latin typeface="+mn-ea"/>
                <a:cs typeface="Arial"/>
              </a:rPr>
              <a:t> </a:t>
            </a:r>
            <a:r>
              <a:rPr sz="1200" b="1" spc="-10" dirty="0">
                <a:latin typeface="+mn-ea"/>
                <a:cs typeface="Malgun Gothic"/>
              </a:rPr>
              <a:t>그러면서도</a:t>
            </a:r>
            <a:r>
              <a:rPr sz="1200" b="1" spc="-145" dirty="0">
                <a:latin typeface="+mn-ea"/>
                <a:cs typeface="Malgun Gothic"/>
              </a:rPr>
              <a:t> </a:t>
            </a:r>
            <a:r>
              <a:rPr sz="1200" b="1" spc="10" dirty="0">
                <a:latin typeface="+mn-ea"/>
                <a:cs typeface="Malgun Gothic"/>
              </a:rPr>
              <a:t>가장</a:t>
            </a:r>
            <a:r>
              <a:rPr sz="1200" b="1" spc="-120" dirty="0">
                <a:latin typeface="+mn-ea"/>
                <a:cs typeface="Malgun Gothic"/>
              </a:rPr>
              <a:t> </a:t>
            </a:r>
            <a:r>
              <a:rPr sz="1200" b="1" spc="5" dirty="0">
                <a:latin typeface="+mn-ea"/>
                <a:cs typeface="Malgun Gothic"/>
              </a:rPr>
              <a:t>진솔한</a:t>
            </a:r>
            <a:r>
              <a:rPr sz="1200" b="1" spc="-145" dirty="0">
                <a:latin typeface="+mn-ea"/>
                <a:cs typeface="Malgun Gothic"/>
              </a:rPr>
              <a:t> </a:t>
            </a:r>
            <a:r>
              <a:rPr sz="1200" b="1" spc="5" dirty="0">
                <a:latin typeface="+mn-ea"/>
                <a:cs typeface="Malgun Gothic"/>
              </a:rPr>
              <a:t>사랑쟁취기</a:t>
            </a:r>
            <a:r>
              <a:rPr sz="1200" b="1" spc="5" dirty="0">
                <a:latin typeface="+mn-ea"/>
                <a:cs typeface="Arial"/>
              </a:rPr>
              <a:t>!</a:t>
            </a:r>
            <a:endParaRPr sz="1200" dirty="0">
              <a:latin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96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 smtClean="0"/>
              <a:t>기획 의도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2771800" y="518407"/>
            <a:ext cx="6624736" cy="338554"/>
            <a:chOff x="2771800" y="518407"/>
            <a:chExt cx="6624736" cy="338554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bject 2"/>
          <p:cNvSpPr txBox="1"/>
          <p:nvPr/>
        </p:nvSpPr>
        <p:spPr>
          <a:xfrm>
            <a:off x="467544" y="2809271"/>
            <a:ext cx="9921240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80" dirty="0">
                <a:latin typeface="+mn-ea"/>
                <a:cs typeface="Times New Roman"/>
              </a:rPr>
              <a:t>(1) </a:t>
            </a:r>
            <a:r>
              <a:rPr sz="1000" dirty="0">
                <a:latin typeface="+mn-ea"/>
                <a:cs typeface="Gulim"/>
              </a:rPr>
              <a:t>흔남들의 훈내나는 우리 동네</a:t>
            </a:r>
            <a:r>
              <a:rPr sz="1000" spc="-175" dirty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이야기</a:t>
            </a:r>
          </a:p>
          <a:p>
            <a:pPr marL="113030">
              <a:lnSpc>
                <a:spcPct val="100000"/>
              </a:lnSpc>
            </a:pPr>
            <a:r>
              <a:rPr sz="1000" spc="600" dirty="0">
                <a:latin typeface="+mn-ea"/>
                <a:cs typeface="Times New Roman"/>
              </a:rPr>
              <a:t>-</a:t>
            </a:r>
            <a:r>
              <a:rPr sz="1000" spc="-5" dirty="0">
                <a:latin typeface="+mn-ea"/>
                <a:cs typeface="Times New Roman"/>
              </a:rPr>
              <a:t> </a:t>
            </a:r>
            <a:r>
              <a:rPr sz="1000" dirty="0">
                <a:latin typeface="+mn-ea"/>
                <a:cs typeface="Gulim"/>
              </a:rPr>
              <a:t>우리 동네 떨거지들의 </a:t>
            </a:r>
            <a:r>
              <a:rPr sz="1000" dirty="0" err="1">
                <a:latin typeface="+mn-ea"/>
                <a:cs typeface="Gulim"/>
              </a:rPr>
              <a:t>짠내훈내나는</a:t>
            </a:r>
            <a:r>
              <a:rPr sz="1000" dirty="0">
                <a:latin typeface="+mn-ea"/>
                <a:cs typeface="Gulim"/>
              </a:rPr>
              <a:t> </a:t>
            </a:r>
            <a:r>
              <a:rPr sz="1000" dirty="0" err="1" smtClean="0">
                <a:latin typeface="+mn-ea"/>
                <a:cs typeface="Gulim"/>
              </a:rPr>
              <a:t>로맨스</a:t>
            </a:r>
            <a:endParaRPr lang="en-US" sz="1000" dirty="0">
              <a:latin typeface="+mn-ea"/>
              <a:cs typeface="Gulim"/>
            </a:endParaRPr>
          </a:p>
          <a:p>
            <a:pPr marL="113030">
              <a:lnSpc>
                <a:spcPct val="100000"/>
              </a:lnSpc>
            </a:pPr>
            <a:endParaRPr lang="en-US" sz="1000" dirty="0" smtClean="0">
              <a:latin typeface="+mn-ea"/>
              <a:cs typeface="Gulim"/>
            </a:endParaRPr>
          </a:p>
          <a:p>
            <a:pPr marL="113030">
              <a:lnSpc>
                <a:spcPct val="100000"/>
              </a:lnSpc>
            </a:pPr>
            <a:r>
              <a:rPr sz="1000" dirty="0" err="1" smtClean="0">
                <a:latin typeface="+mn-ea"/>
                <a:cs typeface="Gulim"/>
              </a:rPr>
              <a:t>중견기업의</a:t>
            </a:r>
            <a:r>
              <a:rPr sz="1000" dirty="0" smtClean="0">
                <a:latin typeface="+mn-ea"/>
                <a:cs typeface="Gulim"/>
              </a:rPr>
              <a:t> </a:t>
            </a:r>
            <a:r>
              <a:rPr sz="1000" spc="15" dirty="0">
                <a:latin typeface="+mn-ea"/>
                <a:cs typeface="Gulim"/>
              </a:rPr>
              <a:t>아들</a:t>
            </a:r>
            <a:r>
              <a:rPr sz="1000" spc="15" dirty="0">
                <a:latin typeface="+mn-ea"/>
                <a:cs typeface="Times New Roman"/>
              </a:rPr>
              <a:t>, </a:t>
            </a:r>
            <a:r>
              <a:rPr sz="1000" dirty="0">
                <a:latin typeface="+mn-ea"/>
                <a:cs typeface="Gulim"/>
              </a:rPr>
              <a:t>딸은커녕 돈 잘 번다는 그 흔한 의사집 아들 하나 없는 </a:t>
            </a:r>
            <a:r>
              <a:rPr sz="1000" spc="5" dirty="0">
                <a:latin typeface="+mn-ea"/>
                <a:cs typeface="Gulim"/>
              </a:rPr>
              <a:t>청춘군상들</a:t>
            </a:r>
            <a:r>
              <a:rPr sz="1000" spc="5" dirty="0">
                <a:latin typeface="+mn-ea"/>
                <a:cs typeface="Times New Roman"/>
              </a:rPr>
              <a:t>.  </a:t>
            </a:r>
            <a:r>
              <a:rPr sz="1000" dirty="0">
                <a:latin typeface="+mn-ea"/>
                <a:cs typeface="Gulim"/>
              </a:rPr>
              <a:t>한 동네에서 나고 자라 초중고교를 같이 나온 </a:t>
            </a:r>
            <a:r>
              <a:rPr sz="1000" dirty="0" err="1">
                <a:latin typeface="+mn-ea"/>
                <a:cs typeface="Gulim"/>
              </a:rPr>
              <a:t>덕분에</a:t>
            </a:r>
            <a:r>
              <a:rPr sz="1000" dirty="0">
                <a:latin typeface="+mn-ea"/>
                <a:cs typeface="Gulim"/>
              </a:rPr>
              <a:t> </a:t>
            </a:r>
            <a:endParaRPr lang="en-US" sz="1000" dirty="0" smtClean="0">
              <a:latin typeface="+mn-ea"/>
              <a:cs typeface="Gulim"/>
            </a:endParaRPr>
          </a:p>
          <a:p>
            <a:pPr marL="113030">
              <a:lnSpc>
                <a:spcPct val="100000"/>
              </a:lnSpc>
            </a:pPr>
            <a:r>
              <a:rPr sz="1000" dirty="0" err="1" smtClean="0">
                <a:latin typeface="+mn-ea"/>
                <a:cs typeface="Gulim"/>
              </a:rPr>
              <a:t>선후배</a:t>
            </a:r>
            <a:r>
              <a:rPr sz="1000" dirty="0" smtClean="0">
                <a:latin typeface="+mn-ea"/>
                <a:cs typeface="Gulim"/>
              </a:rPr>
              <a:t> </a:t>
            </a:r>
            <a:r>
              <a:rPr sz="1000" dirty="0" err="1" smtClean="0">
                <a:latin typeface="+mn-ea"/>
                <a:cs typeface="Gulim"/>
              </a:rPr>
              <a:t>서열</a:t>
            </a:r>
            <a:r>
              <a:rPr sz="1000" dirty="0" smtClean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확실한 떨거지</a:t>
            </a:r>
            <a:r>
              <a:rPr sz="1000" spc="-120" dirty="0">
                <a:latin typeface="+mn-ea"/>
                <a:cs typeface="Gulim"/>
              </a:rPr>
              <a:t> </a:t>
            </a:r>
            <a:r>
              <a:rPr sz="1000" spc="10" dirty="0">
                <a:latin typeface="+mn-ea"/>
                <a:cs typeface="Gulim"/>
              </a:rPr>
              <a:t>청춘들</a:t>
            </a:r>
            <a:r>
              <a:rPr sz="1000" spc="10" dirty="0">
                <a:latin typeface="+mn-ea"/>
                <a:cs typeface="Times New Roman"/>
              </a:rPr>
              <a:t>.  </a:t>
            </a:r>
            <a:r>
              <a:rPr sz="1000" dirty="0">
                <a:latin typeface="+mn-ea"/>
                <a:cs typeface="Gulim"/>
              </a:rPr>
              <a:t>종사하는 일은 공무원 시험 준비생부터 </a:t>
            </a:r>
            <a:r>
              <a:rPr sz="1000" spc="10" dirty="0">
                <a:latin typeface="+mn-ea"/>
                <a:cs typeface="Gulim"/>
              </a:rPr>
              <a:t>편의점</a:t>
            </a:r>
            <a:r>
              <a:rPr sz="1000" spc="10" dirty="0">
                <a:latin typeface="+mn-ea"/>
                <a:cs typeface="Times New Roman"/>
              </a:rPr>
              <a:t>, </a:t>
            </a:r>
            <a:r>
              <a:rPr sz="1000" spc="10" dirty="0">
                <a:latin typeface="+mn-ea"/>
                <a:cs typeface="Gulim"/>
              </a:rPr>
              <a:t>당구장</a:t>
            </a:r>
            <a:r>
              <a:rPr sz="1000" spc="10" dirty="0">
                <a:latin typeface="+mn-ea"/>
                <a:cs typeface="Times New Roman"/>
              </a:rPr>
              <a:t>, </a:t>
            </a:r>
            <a:r>
              <a:rPr sz="1000" spc="50" dirty="0">
                <a:latin typeface="+mn-ea"/>
                <a:cs typeface="Times New Roman"/>
              </a:rPr>
              <a:t>PC</a:t>
            </a:r>
            <a:r>
              <a:rPr sz="1000" spc="50" dirty="0">
                <a:latin typeface="+mn-ea"/>
                <a:cs typeface="Gulim"/>
              </a:rPr>
              <a:t>방</a:t>
            </a:r>
            <a:r>
              <a:rPr sz="1000" spc="50" dirty="0">
                <a:latin typeface="+mn-ea"/>
                <a:cs typeface="Times New Roman"/>
              </a:rPr>
              <a:t>, </a:t>
            </a:r>
            <a:r>
              <a:rPr sz="1000" spc="25" dirty="0">
                <a:latin typeface="+mn-ea"/>
                <a:cs typeface="Gulim"/>
              </a:rPr>
              <a:t>만화방</a:t>
            </a:r>
            <a:r>
              <a:rPr sz="1000" spc="25" dirty="0">
                <a:latin typeface="+mn-ea"/>
                <a:cs typeface="Times New Roman"/>
              </a:rPr>
              <a:t>...</a:t>
            </a:r>
            <a:r>
              <a:rPr sz="1000" spc="245" dirty="0">
                <a:latin typeface="+mn-ea"/>
                <a:cs typeface="Times New Roman"/>
              </a:rPr>
              <a:t> </a:t>
            </a:r>
            <a:r>
              <a:rPr sz="1000" spc="15" dirty="0">
                <a:latin typeface="+mn-ea"/>
                <a:cs typeface="Gulim"/>
              </a:rPr>
              <a:t>등등</a:t>
            </a:r>
            <a:r>
              <a:rPr sz="1000" spc="15" dirty="0">
                <a:latin typeface="+mn-ea"/>
                <a:cs typeface="Times New Roman"/>
              </a:rPr>
              <a:t>.</a:t>
            </a:r>
            <a:endParaRPr sz="1000" dirty="0">
              <a:latin typeface="+mn-ea"/>
              <a:cs typeface="Times New Roman"/>
            </a:endParaRPr>
          </a:p>
          <a:p>
            <a:pPr marL="12700" marR="4011295">
              <a:lnSpc>
                <a:spcPct val="100000"/>
              </a:lnSpc>
            </a:pPr>
            <a:r>
              <a:rPr lang="ko-KR" altLang="en-US" sz="1000" dirty="0">
                <a:latin typeface="+mn-ea"/>
                <a:cs typeface="Gulim"/>
              </a:rPr>
              <a:t> </a:t>
            </a:r>
            <a:r>
              <a:rPr lang="ko-KR" altLang="en-US" sz="1000" dirty="0" smtClean="0">
                <a:latin typeface="+mn-ea"/>
                <a:cs typeface="Gulim"/>
              </a:rPr>
              <a:t> </a:t>
            </a:r>
            <a:r>
              <a:rPr sz="1000" dirty="0" smtClean="0">
                <a:latin typeface="+mn-ea"/>
                <a:cs typeface="Gulim"/>
              </a:rPr>
              <a:t>이 </a:t>
            </a:r>
            <a:r>
              <a:rPr sz="1000" dirty="0">
                <a:latin typeface="+mn-ea"/>
                <a:cs typeface="Gulim"/>
              </a:rPr>
              <a:t>이야기는 우리 동네에서 일어난대도 충분한 개연성으로 고개 끄덕일 그런</a:t>
            </a:r>
            <a:r>
              <a:rPr sz="1000" spc="-80" dirty="0">
                <a:latin typeface="+mn-ea"/>
                <a:cs typeface="Gulim"/>
              </a:rPr>
              <a:t> </a:t>
            </a:r>
            <a:r>
              <a:rPr sz="1000" spc="5" dirty="0">
                <a:latin typeface="+mn-ea"/>
                <a:cs typeface="Gulim"/>
              </a:rPr>
              <a:t>이야기다</a:t>
            </a:r>
            <a:r>
              <a:rPr sz="1000" spc="5" dirty="0">
                <a:latin typeface="+mn-ea"/>
                <a:cs typeface="Times New Roman"/>
              </a:rPr>
              <a:t>.  </a:t>
            </a:r>
            <a:endParaRPr lang="en-US" sz="1000" spc="5" dirty="0" smtClean="0">
              <a:latin typeface="+mn-ea"/>
              <a:cs typeface="Times New Roman"/>
            </a:endParaRPr>
          </a:p>
          <a:p>
            <a:pPr marL="12700" marR="4011295">
              <a:lnSpc>
                <a:spcPct val="100000"/>
              </a:lnSpc>
            </a:pPr>
            <a:r>
              <a:rPr lang="en-US" sz="1000" dirty="0" smtClean="0">
                <a:latin typeface="+mn-ea"/>
                <a:cs typeface="Gulim"/>
              </a:rPr>
              <a:t>   </a:t>
            </a:r>
            <a:r>
              <a:rPr sz="1000" dirty="0" err="1" smtClean="0">
                <a:latin typeface="+mn-ea"/>
                <a:cs typeface="Gulim"/>
              </a:rPr>
              <a:t>모두들</a:t>
            </a:r>
            <a:r>
              <a:rPr sz="1000" dirty="0" smtClean="0">
                <a:latin typeface="+mn-ea"/>
                <a:cs typeface="Gulim"/>
              </a:rPr>
              <a:t> </a:t>
            </a:r>
            <a:r>
              <a:rPr sz="1000" dirty="0" err="1">
                <a:latin typeface="+mn-ea"/>
                <a:cs typeface="Gulim"/>
              </a:rPr>
              <a:t>우리의</a:t>
            </a:r>
            <a:r>
              <a:rPr sz="1000" dirty="0">
                <a:latin typeface="+mn-ea"/>
                <a:cs typeface="Gulim"/>
              </a:rPr>
              <a:t> </a:t>
            </a:r>
            <a:r>
              <a:rPr sz="1000" spc="15" dirty="0" err="1" smtClean="0">
                <a:latin typeface="+mn-ea"/>
                <a:cs typeface="Gulim"/>
              </a:rPr>
              <a:t>친구</a:t>
            </a:r>
            <a:r>
              <a:rPr sz="1000" spc="15" dirty="0">
                <a:latin typeface="+mn-ea"/>
                <a:cs typeface="Times New Roman"/>
              </a:rPr>
              <a:t>, </a:t>
            </a:r>
            <a:r>
              <a:rPr sz="1000" spc="15" dirty="0">
                <a:latin typeface="+mn-ea"/>
                <a:cs typeface="Gulim"/>
              </a:rPr>
              <a:t>선배</a:t>
            </a:r>
            <a:r>
              <a:rPr sz="1000" spc="15" dirty="0">
                <a:latin typeface="+mn-ea"/>
                <a:cs typeface="Times New Roman"/>
              </a:rPr>
              <a:t>, </a:t>
            </a:r>
            <a:r>
              <a:rPr sz="1000" dirty="0">
                <a:latin typeface="+mn-ea"/>
                <a:cs typeface="Gulim"/>
              </a:rPr>
              <a:t>동생들의 모습 그대로가</a:t>
            </a:r>
            <a:r>
              <a:rPr sz="1000" spc="65" dirty="0">
                <a:latin typeface="+mn-ea"/>
                <a:cs typeface="Gulim"/>
              </a:rPr>
              <a:t> </a:t>
            </a:r>
            <a:r>
              <a:rPr sz="1000" spc="10" dirty="0" err="1">
                <a:latin typeface="+mn-ea"/>
                <a:cs typeface="Gulim"/>
              </a:rPr>
              <a:t>아닌가</a:t>
            </a:r>
            <a:r>
              <a:rPr sz="1000" spc="10" dirty="0" smtClean="0">
                <a:latin typeface="+mn-ea"/>
                <a:cs typeface="Times New Roman"/>
              </a:rPr>
              <a:t>.</a:t>
            </a:r>
            <a:endParaRPr lang="en-US" sz="1000" dirty="0">
              <a:latin typeface="+mn-ea"/>
              <a:cs typeface="Times New Roman"/>
            </a:endParaRPr>
          </a:p>
          <a:p>
            <a:pPr marL="12700" marR="4011295">
              <a:lnSpc>
                <a:spcPct val="100000"/>
              </a:lnSpc>
            </a:pPr>
            <a:endParaRPr lang="en-US" sz="1000" dirty="0">
              <a:latin typeface="+mn-ea"/>
              <a:cs typeface="Times New Roman"/>
            </a:endParaRPr>
          </a:p>
          <a:p>
            <a:pPr marL="12700" marR="4011295">
              <a:lnSpc>
                <a:spcPct val="100000"/>
              </a:lnSpc>
            </a:pPr>
            <a:r>
              <a:rPr sz="1000" dirty="0" smtClean="0">
                <a:latin typeface="+mn-ea"/>
                <a:cs typeface="Gulim"/>
              </a:rPr>
              <a:t>한 </a:t>
            </a:r>
            <a:r>
              <a:rPr sz="1000" spc="-5" dirty="0">
                <a:latin typeface="+mn-ea"/>
                <a:cs typeface="Gulim"/>
              </a:rPr>
              <a:t>동네 살면서 어느 </a:t>
            </a:r>
            <a:r>
              <a:rPr sz="1000" dirty="0">
                <a:latin typeface="+mn-ea"/>
                <a:cs typeface="Gulim"/>
              </a:rPr>
              <a:t>조폭 </a:t>
            </a:r>
            <a:r>
              <a:rPr sz="1000" spc="-5" dirty="0">
                <a:latin typeface="+mn-ea"/>
                <a:cs typeface="Gulim"/>
              </a:rPr>
              <a:t>조직원보다 </a:t>
            </a:r>
            <a:r>
              <a:rPr sz="1000" dirty="0">
                <a:latin typeface="+mn-ea"/>
                <a:cs typeface="Gulim"/>
              </a:rPr>
              <a:t>더 </a:t>
            </a:r>
            <a:r>
              <a:rPr sz="1000" spc="-5" dirty="0">
                <a:latin typeface="+mn-ea"/>
                <a:cs typeface="Gulim"/>
              </a:rPr>
              <a:t>끈끈한 관계를 </a:t>
            </a:r>
            <a:r>
              <a:rPr sz="1000" dirty="0">
                <a:latin typeface="+mn-ea"/>
                <a:cs typeface="Gulim"/>
              </a:rPr>
              <a:t>자부하는 </a:t>
            </a:r>
            <a:r>
              <a:rPr sz="1000" spc="5" dirty="0">
                <a:latin typeface="+mn-ea"/>
                <a:cs typeface="Gulim"/>
              </a:rPr>
              <a:t>이들이었으나</a:t>
            </a:r>
            <a:r>
              <a:rPr sz="1000" spc="5" dirty="0">
                <a:latin typeface="+mn-ea"/>
                <a:cs typeface="Times New Roman"/>
              </a:rPr>
              <a:t>, </a:t>
            </a:r>
            <a:r>
              <a:rPr sz="1000" spc="-5" dirty="0">
                <a:latin typeface="+mn-ea"/>
                <a:cs typeface="Gulim"/>
              </a:rPr>
              <a:t>이젠 먹고 </a:t>
            </a:r>
            <a:r>
              <a:rPr sz="1000" dirty="0">
                <a:latin typeface="+mn-ea"/>
                <a:cs typeface="Gulim"/>
              </a:rPr>
              <a:t>사는 </a:t>
            </a:r>
            <a:r>
              <a:rPr sz="1000" spc="-5" dirty="0" err="1">
                <a:latin typeface="+mn-ea"/>
                <a:cs typeface="Gulim"/>
              </a:rPr>
              <a:t>문제에</a:t>
            </a:r>
            <a:r>
              <a:rPr sz="1000" spc="-5" dirty="0">
                <a:latin typeface="+mn-ea"/>
                <a:cs typeface="Gulim"/>
              </a:rPr>
              <a:t> </a:t>
            </a:r>
            <a:r>
              <a:rPr lang="en-US" sz="1000" spc="-5" dirty="0" smtClean="0">
                <a:latin typeface="+mn-ea"/>
                <a:cs typeface="Gulim"/>
              </a:rPr>
              <a:t>                                          </a:t>
            </a:r>
            <a:r>
              <a:rPr sz="1000" spc="-5" dirty="0" err="1" smtClean="0">
                <a:latin typeface="+mn-ea"/>
                <a:cs typeface="Gulim"/>
              </a:rPr>
              <a:t>부딪혀</a:t>
            </a:r>
            <a:r>
              <a:rPr sz="1000" spc="-5" dirty="0" smtClean="0">
                <a:latin typeface="+mn-ea"/>
                <a:cs typeface="Gulim"/>
              </a:rPr>
              <a:t> </a:t>
            </a:r>
            <a:r>
              <a:rPr sz="1000" spc="-5" dirty="0">
                <a:latin typeface="+mn-ea"/>
                <a:cs typeface="Gulim"/>
              </a:rPr>
              <a:t>서로에게 점점 소홀해갈 </a:t>
            </a:r>
            <a:r>
              <a:rPr sz="1000" dirty="0">
                <a:latin typeface="+mn-ea"/>
                <a:cs typeface="Gulim"/>
              </a:rPr>
              <a:t>때</a:t>
            </a:r>
            <a:r>
              <a:rPr sz="1000" spc="190" dirty="0">
                <a:latin typeface="+mn-ea"/>
                <a:cs typeface="Gulim"/>
              </a:rPr>
              <a:t> </a:t>
            </a:r>
            <a:r>
              <a:rPr sz="1000" spc="10" dirty="0" err="1">
                <a:latin typeface="+mn-ea"/>
                <a:cs typeface="Gulim"/>
              </a:rPr>
              <a:t>즈음</a:t>
            </a:r>
            <a:r>
              <a:rPr sz="1000" spc="10" dirty="0" smtClean="0">
                <a:latin typeface="+mn-ea"/>
                <a:cs typeface="Times New Roman"/>
              </a:rPr>
              <a:t>,</a:t>
            </a:r>
            <a:r>
              <a:rPr lang="en-US" sz="1000" dirty="0" smtClean="0">
                <a:latin typeface="+mn-ea"/>
                <a:cs typeface="Gulim"/>
              </a:rPr>
              <a:t> </a:t>
            </a:r>
            <a:r>
              <a:rPr sz="1000" dirty="0" err="1" smtClean="0">
                <a:latin typeface="+mn-ea"/>
                <a:cs typeface="Gulim"/>
              </a:rPr>
              <a:t>우리</a:t>
            </a:r>
            <a:r>
              <a:rPr sz="1000" dirty="0" smtClean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동네 </a:t>
            </a:r>
            <a:r>
              <a:rPr sz="1000" spc="15" dirty="0">
                <a:latin typeface="+mn-ea"/>
                <a:cs typeface="Gulim"/>
              </a:rPr>
              <a:t>퀸카</a:t>
            </a:r>
            <a:r>
              <a:rPr sz="1000" spc="15" dirty="0">
                <a:latin typeface="+mn-ea"/>
                <a:cs typeface="Times New Roman"/>
              </a:rPr>
              <a:t>, </a:t>
            </a:r>
            <a:r>
              <a:rPr sz="1000" dirty="0">
                <a:latin typeface="+mn-ea"/>
                <a:cs typeface="Gulim"/>
              </a:rPr>
              <a:t>수진의 결혼 소식을 계기로 </a:t>
            </a:r>
            <a:r>
              <a:rPr sz="1000" dirty="0" err="1">
                <a:latin typeface="+mn-ea"/>
                <a:cs typeface="Gulim"/>
              </a:rPr>
              <a:t>와해됐던</a:t>
            </a:r>
            <a:r>
              <a:rPr sz="1000" dirty="0">
                <a:latin typeface="+mn-ea"/>
                <a:cs typeface="Gulim"/>
              </a:rPr>
              <a:t> </a:t>
            </a:r>
            <a:r>
              <a:rPr sz="1000" dirty="0" err="1" smtClean="0">
                <a:latin typeface="+mn-ea"/>
                <a:cs typeface="Gulim"/>
              </a:rPr>
              <a:t>조직원들</a:t>
            </a:r>
            <a:endParaRPr lang="en-US" sz="1000" dirty="0" smtClean="0">
              <a:latin typeface="+mn-ea"/>
              <a:cs typeface="Gulim"/>
            </a:endParaRPr>
          </a:p>
          <a:p>
            <a:pPr marL="12700" marR="4011295">
              <a:lnSpc>
                <a:spcPct val="100000"/>
              </a:lnSpc>
            </a:pPr>
            <a:r>
              <a:rPr sz="1000" dirty="0" err="1" smtClean="0">
                <a:latin typeface="+mn-ea"/>
                <a:cs typeface="Gulim"/>
              </a:rPr>
              <a:t>하나둘씩</a:t>
            </a:r>
            <a:r>
              <a:rPr sz="1000" dirty="0" smtClean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다시 뭉치기</a:t>
            </a:r>
            <a:r>
              <a:rPr sz="1000" spc="-10" dirty="0">
                <a:latin typeface="+mn-ea"/>
                <a:cs typeface="Gulim"/>
              </a:rPr>
              <a:t> </a:t>
            </a:r>
            <a:r>
              <a:rPr sz="1000" spc="5" dirty="0">
                <a:latin typeface="+mn-ea"/>
                <a:cs typeface="Gulim"/>
              </a:rPr>
              <a:t>시작한다</a:t>
            </a:r>
            <a:r>
              <a:rPr sz="1000" spc="5" dirty="0">
                <a:latin typeface="+mn-ea"/>
                <a:cs typeface="Times New Roman"/>
              </a:rPr>
              <a:t>.</a:t>
            </a:r>
            <a:endParaRPr sz="1000" dirty="0">
              <a:latin typeface="+mn-ea"/>
              <a:cs typeface="Times New Roman"/>
            </a:endParaRPr>
          </a:p>
          <a:p>
            <a:pPr marL="12700" marR="1681480">
              <a:lnSpc>
                <a:spcPct val="100000"/>
              </a:lnSpc>
            </a:pPr>
            <a:r>
              <a:rPr sz="1000" dirty="0" err="1" smtClean="0">
                <a:latin typeface="+mn-ea"/>
                <a:cs typeface="Gulim"/>
              </a:rPr>
              <a:t>무료하던</a:t>
            </a:r>
            <a:r>
              <a:rPr sz="1000" dirty="0" smtClean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일상에 지친 조직원들이 필의 사랑쟁취기에 가세하면서 이 동네 최초이자 </a:t>
            </a:r>
            <a:r>
              <a:rPr sz="1000" spc="10" dirty="0">
                <a:latin typeface="+mn-ea"/>
                <a:cs typeface="Gulim"/>
              </a:rPr>
              <a:t>최후일</a:t>
            </a:r>
            <a:r>
              <a:rPr sz="1000" spc="10" dirty="0">
                <a:latin typeface="+mn-ea"/>
                <a:cs typeface="Times New Roman"/>
              </a:rPr>
              <a:t>, </a:t>
            </a:r>
            <a:r>
              <a:rPr sz="1000" dirty="0">
                <a:latin typeface="+mn-ea"/>
                <a:cs typeface="Gulim"/>
              </a:rPr>
              <a:t>거대 로맨스사건이 </a:t>
            </a:r>
            <a:r>
              <a:rPr sz="1000" spc="5" dirty="0">
                <a:latin typeface="+mn-ea"/>
                <a:cs typeface="Gulim"/>
              </a:rPr>
              <a:t>발생한다</a:t>
            </a:r>
            <a:r>
              <a:rPr sz="1000" spc="5" dirty="0">
                <a:latin typeface="+mn-ea"/>
                <a:cs typeface="Times New Roman"/>
              </a:rPr>
              <a:t>.  </a:t>
            </a:r>
            <a:endParaRPr lang="en-US" sz="1000" spc="5" dirty="0" smtClean="0">
              <a:latin typeface="+mn-ea"/>
              <a:cs typeface="Times New Roman"/>
            </a:endParaRPr>
          </a:p>
          <a:p>
            <a:pPr marL="12700" marR="1681480">
              <a:lnSpc>
                <a:spcPct val="100000"/>
              </a:lnSpc>
            </a:pPr>
            <a:r>
              <a:rPr sz="1000" dirty="0" err="1" smtClean="0">
                <a:latin typeface="+mn-ea"/>
                <a:cs typeface="Gulim"/>
              </a:rPr>
              <a:t>그러면서</a:t>
            </a:r>
            <a:r>
              <a:rPr sz="1000" dirty="0" smtClean="0">
                <a:latin typeface="+mn-ea"/>
                <a:cs typeface="Gulim"/>
              </a:rPr>
              <a:t> </a:t>
            </a:r>
            <a:r>
              <a:rPr sz="1000" dirty="0" err="1">
                <a:latin typeface="+mn-ea"/>
                <a:cs typeface="Gulim"/>
              </a:rPr>
              <a:t>동네</a:t>
            </a:r>
            <a:r>
              <a:rPr sz="1000" dirty="0">
                <a:latin typeface="+mn-ea"/>
                <a:cs typeface="Gulim"/>
              </a:rPr>
              <a:t> </a:t>
            </a:r>
            <a:r>
              <a:rPr sz="1000" dirty="0" err="1" smtClean="0">
                <a:latin typeface="+mn-ea"/>
                <a:cs typeface="Gulim"/>
              </a:rPr>
              <a:t>안에서</a:t>
            </a:r>
            <a:r>
              <a:rPr lang="en-US" sz="1000" dirty="0">
                <a:latin typeface="+mn-ea"/>
                <a:cs typeface="Gulim"/>
              </a:rPr>
              <a:t> </a:t>
            </a:r>
            <a:r>
              <a:rPr sz="1000" dirty="0" err="1" smtClean="0">
                <a:latin typeface="+mn-ea"/>
                <a:cs typeface="Gulim"/>
              </a:rPr>
              <a:t>벌어지는</a:t>
            </a:r>
            <a:r>
              <a:rPr sz="1000" dirty="0" smtClean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얽히고설키는 이들의 복잡한 로맨스라인들도 이 드라마의 또 다른</a:t>
            </a:r>
            <a:r>
              <a:rPr sz="1000" spc="-114" dirty="0">
                <a:latin typeface="+mn-ea"/>
                <a:cs typeface="Gulim"/>
              </a:rPr>
              <a:t> </a:t>
            </a:r>
            <a:r>
              <a:rPr sz="1000" spc="10" dirty="0" err="1">
                <a:latin typeface="+mn-ea"/>
                <a:cs typeface="Gulim"/>
              </a:rPr>
              <a:t>묘미다</a:t>
            </a:r>
            <a:r>
              <a:rPr sz="1000" spc="10" dirty="0" smtClean="0">
                <a:latin typeface="+mn-ea"/>
                <a:cs typeface="Times New Roman"/>
              </a:rPr>
              <a:t>.</a:t>
            </a:r>
            <a:endParaRPr sz="1000" dirty="0">
              <a:latin typeface="+mn-ea"/>
              <a:cs typeface="Times New Roman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68" y="1009117"/>
            <a:ext cx="2672376" cy="147722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920" y="1000977"/>
            <a:ext cx="2672376" cy="149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 smtClean="0"/>
              <a:t>기획 의도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8" name="한쪽 모서리는 잘리고 다른 쪽 모서리는 둥근 사각형 7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bject 2"/>
          <p:cNvSpPr txBox="1"/>
          <p:nvPr/>
        </p:nvSpPr>
        <p:spPr>
          <a:xfrm>
            <a:off x="381492" y="3003798"/>
            <a:ext cx="9164955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80" dirty="0">
                <a:latin typeface="+mn-ea"/>
                <a:cs typeface="Times New Roman"/>
              </a:rPr>
              <a:t>(3) </a:t>
            </a:r>
            <a:r>
              <a:rPr sz="1000" dirty="0">
                <a:latin typeface="+mn-ea"/>
                <a:cs typeface="Gulim"/>
              </a:rPr>
              <a:t>코미디로 똘똘 뭉친 여심자극 모성애자극 순애보</a:t>
            </a:r>
            <a:r>
              <a:rPr sz="1000" spc="-180" dirty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판타지</a:t>
            </a:r>
          </a:p>
          <a:p>
            <a:pPr marL="113030">
              <a:lnSpc>
                <a:spcPct val="100000"/>
              </a:lnSpc>
            </a:pPr>
            <a:r>
              <a:rPr sz="1000" spc="600" dirty="0">
                <a:latin typeface="+mn-ea"/>
                <a:cs typeface="Times New Roman"/>
              </a:rPr>
              <a:t>-</a:t>
            </a:r>
            <a:r>
              <a:rPr sz="1000" spc="100" dirty="0">
                <a:latin typeface="+mn-ea"/>
                <a:cs typeface="Times New Roman"/>
              </a:rPr>
              <a:t> </a:t>
            </a:r>
            <a:r>
              <a:rPr sz="1000" spc="5" dirty="0">
                <a:latin typeface="+mn-ea"/>
                <a:cs typeface="Gulim"/>
              </a:rPr>
              <a:t>비현실적인</a:t>
            </a:r>
            <a:r>
              <a:rPr sz="1000" spc="5" dirty="0">
                <a:latin typeface="+mn-ea"/>
                <a:cs typeface="Times New Roman"/>
              </a:rPr>
              <a:t>, </a:t>
            </a:r>
            <a:r>
              <a:rPr sz="1000" dirty="0">
                <a:latin typeface="+mn-ea"/>
                <a:cs typeface="Gulim"/>
              </a:rPr>
              <a:t>그러나 </a:t>
            </a:r>
            <a:r>
              <a:rPr sz="1000" dirty="0" err="1">
                <a:latin typeface="+mn-ea"/>
                <a:cs typeface="Gulim"/>
              </a:rPr>
              <a:t>지극히</a:t>
            </a:r>
            <a:r>
              <a:rPr sz="1000" dirty="0">
                <a:latin typeface="+mn-ea"/>
                <a:cs typeface="Gulim"/>
              </a:rPr>
              <a:t> </a:t>
            </a:r>
            <a:r>
              <a:rPr sz="1000" dirty="0" err="1" smtClean="0">
                <a:latin typeface="+mn-ea"/>
                <a:cs typeface="Gulim"/>
              </a:rPr>
              <a:t>현실적인</a:t>
            </a:r>
            <a:endParaRPr lang="en-US" sz="1000" dirty="0" smtClean="0">
              <a:latin typeface="+mn-ea"/>
              <a:cs typeface="Gulim"/>
            </a:endParaRPr>
          </a:p>
          <a:p>
            <a:pPr marL="113030">
              <a:lnSpc>
                <a:spcPct val="100000"/>
              </a:lnSpc>
            </a:pPr>
            <a:endParaRPr lang="en-US" sz="1000" dirty="0">
              <a:latin typeface="+mn-ea"/>
              <a:cs typeface="Gulim"/>
            </a:endParaRPr>
          </a:p>
          <a:p>
            <a:pPr marL="113030">
              <a:lnSpc>
                <a:spcPct val="100000"/>
              </a:lnSpc>
            </a:pPr>
            <a:r>
              <a:rPr sz="1000" dirty="0" err="1" smtClean="0">
                <a:latin typeface="+mn-ea"/>
                <a:cs typeface="Gulim"/>
              </a:rPr>
              <a:t>주로</a:t>
            </a:r>
            <a:r>
              <a:rPr sz="1000" dirty="0" smtClean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동네 안에서 벌어질 이 이야기는 익숙함과 낯설음의 사이에서 교묘하게 줄타기를 할</a:t>
            </a:r>
            <a:r>
              <a:rPr sz="1000" spc="-130" dirty="0">
                <a:latin typeface="+mn-ea"/>
                <a:cs typeface="Gulim"/>
              </a:rPr>
              <a:t> </a:t>
            </a:r>
            <a:r>
              <a:rPr sz="1000" spc="10" dirty="0">
                <a:latin typeface="+mn-ea"/>
                <a:cs typeface="Gulim"/>
              </a:rPr>
              <a:t>것이다</a:t>
            </a:r>
            <a:r>
              <a:rPr sz="1000" spc="10" dirty="0">
                <a:latin typeface="+mn-ea"/>
                <a:cs typeface="Times New Roman"/>
              </a:rPr>
              <a:t>.</a:t>
            </a:r>
            <a:endParaRPr sz="1000" dirty="0">
              <a:latin typeface="+mn-ea"/>
              <a:cs typeface="Times New Roman"/>
            </a:endParaRPr>
          </a:p>
          <a:p>
            <a:pPr marL="12700" marR="721360">
              <a:lnSpc>
                <a:spcPct val="100000"/>
              </a:lnSpc>
            </a:pPr>
            <a:r>
              <a:rPr lang="en-US" sz="1000" dirty="0" smtClean="0">
                <a:latin typeface="+mn-ea"/>
                <a:cs typeface="Gulim"/>
              </a:rPr>
              <a:t>  </a:t>
            </a:r>
            <a:r>
              <a:rPr sz="1000" dirty="0" err="1" smtClean="0">
                <a:latin typeface="+mn-ea"/>
                <a:cs typeface="Gulim"/>
              </a:rPr>
              <a:t>비현실적인</a:t>
            </a:r>
            <a:r>
              <a:rPr sz="1000" dirty="0" smtClean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판타지를 소재로 사용하면서도 그 배경은 너무나 현실적인 우리 </a:t>
            </a:r>
            <a:r>
              <a:rPr sz="1000" spc="5" dirty="0">
                <a:latin typeface="+mn-ea"/>
                <a:cs typeface="Gulim"/>
              </a:rPr>
              <a:t>동네이고</a:t>
            </a:r>
            <a:r>
              <a:rPr sz="1000" spc="5" dirty="0">
                <a:latin typeface="+mn-ea"/>
                <a:cs typeface="Times New Roman"/>
              </a:rPr>
              <a:t>, </a:t>
            </a:r>
            <a:r>
              <a:rPr sz="1000" dirty="0">
                <a:latin typeface="+mn-ea"/>
                <a:cs typeface="Gulim"/>
              </a:rPr>
              <a:t>그 감정은 너무나 익숙한 </a:t>
            </a:r>
            <a:r>
              <a:rPr sz="1000" spc="5" dirty="0">
                <a:latin typeface="+mn-ea"/>
                <a:cs typeface="Gulim"/>
              </a:rPr>
              <a:t>짝사랑이다</a:t>
            </a:r>
            <a:r>
              <a:rPr sz="1000" spc="5" dirty="0">
                <a:latin typeface="+mn-ea"/>
                <a:cs typeface="Times New Roman"/>
              </a:rPr>
              <a:t>.  </a:t>
            </a:r>
            <a:endParaRPr lang="en-US" sz="1000" spc="5" dirty="0" smtClean="0">
              <a:latin typeface="+mn-ea"/>
              <a:cs typeface="Times New Roman"/>
            </a:endParaRPr>
          </a:p>
          <a:p>
            <a:pPr marL="12700" marR="721360">
              <a:lnSpc>
                <a:spcPct val="100000"/>
              </a:lnSpc>
            </a:pPr>
            <a:r>
              <a:rPr lang="en-US" sz="1000" spc="5" dirty="0">
                <a:latin typeface="+mn-ea"/>
                <a:cs typeface="Times New Roman"/>
              </a:rPr>
              <a:t> </a:t>
            </a:r>
            <a:r>
              <a:rPr lang="en-US" sz="1000" spc="5" dirty="0" smtClean="0">
                <a:latin typeface="+mn-ea"/>
                <a:cs typeface="Times New Roman"/>
              </a:rPr>
              <a:t> </a:t>
            </a:r>
            <a:r>
              <a:rPr sz="1000" dirty="0" err="1" smtClean="0">
                <a:latin typeface="+mn-ea"/>
                <a:cs typeface="Gulim"/>
              </a:rPr>
              <a:t>등장인물들</a:t>
            </a:r>
            <a:r>
              <a:rPr sz="1000" dirty="0" smtClean="0">
                <a:latin typeface="+mn-ea"/>
                <a:cs typeface="Gulim"/>
              </a:rPr>
              <a:t> </a:t>
            </a:r>
            <a:r>
              <a:rPr sz="1000" dirty="0" err="1" smtClean="0">
                <a:latin typeface="+mn-ea"/>
                <a:cs typeface="Gulim"/>
              </a:rPr>
              <a:t>간에</a:t>
            </a:r>
            <a:r>
              <a:rPr sz="1000" dirty="0" smtClean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거미줄처럼 복잡하게 엮인 사랑의 감정들</a:t>
            </a:r>
            <a:r>
              <a:rPr sz="1000" spc="-95" dirty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속에서</a:t>
            </a:r>
          </a:p>
          <a:p>
            <a:pPr marL="12700">
              <a:lnSpc>
                <a:spcPct val="100000"/>
              </a:lnSpc>
            </a:pPr>
            <a:r>
              <a:rPr lang="en-US" sz="1000" spc="45" dirty="0" smtClean="0">
                <a:latin typeface="+mn-ea"/>
                <a:cs typeface="Times New Roman"/>
              </a:rPr>
              <a:t>  </a:t>
            </a:r>
            <a:r>
              <a:rPr sz="1000" spc="45" dirty="0" smtClean="0">
                <a:latin typeface="+mn-ea"/>
                <a:cs typeface="Times New Roman"/>
              </a:rPr>
              <a:t>18</a:t>
            </a:r>
            <a:r>
              <a:rPr sz="1000" spc="45" dirty="0">
                <a:latin typeface="+mn-ea"/>
                <a:cs typeface="Gulim"/>
              </a:rPr>
              <a:t>년간이나 </a:t>
            </a:r>
            <a:r>
              <a:rPr sz="1000" dirty="0">
                <a:latin typeface="+mn-ea"/>
                <a:cs typeface="Gulim"/>
              </a:rPr>
              <a:t>한 사람을 향해 뻗친 짝사랑의 감정 때문에 독특한 주인공의 캐릭터가</a:t>
            </a:r>
            <a:r>
              <a:rPr sz="1000" spc="-114" dirty="0">
                <a:latin typeface="+mn-ea"/>
                <a:cs typeface="Gulim"/>
              </a:rPr>
              <a:t> </a:t>
            </a:r>
            <a:r>
              <a:rPr sz="1000" spc="5" dirty="0">
                <a:latin typeface="+mn-ea"/>
                <a:cs typeface="Gulim"/>
              </a:rPr>
              <a:t>도드라지고</a:t>
            </a:r>
            <a:r>
              <a:rPr sz="1000" spc="5" dirty="0">
                <a:latin typeface="+mn-ea"/>
                <a:cs typeface="Times New Roman"/>
              </a:rPr>
              <a:t>,</a:t>
            </a:r>
            <a:endParaRPr sz="1000" dirty="0">
              <a:latin typeface="+mn-ea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000" dirty="0" smtClean="0">
                <a:latin typeface="+mn-ea"/>
                <a:cs typeface="Gulim"/>
              </a:rPr>
              <a:t>  </a:t>
            </a:r>
            <a:r>
              <a:rPr sz="1000" dirty="0" err="1" smtClean="0">
                <a:latin typeface="+mn-ea"/>
                <a:cs typeface="Gulim"/>
              </a:rPr>
              <a:t>이야기의</a:t>
            </a:r>
            <a:r>
              <a:rPr sz="1000" dirty="0" smtClean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말미에</a:t>
            </a:r>
            <a:r>
              <a:rPr sz="1000" spc="-30" dirty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오게</a:t>
            </a:r>
            <a:r>
              <a:rPr sz="1000" spc="-5" dirty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될 또</a:t>
            </a:r>
            <a:r>
              <a:rPr sz="1000" spc="-30" dirty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다른</a:t>
            </a:r>
            <a:r>
              <a:rPr sz="1000" spc="-5" dirty="0">
                <a:latin typeface="+mn-ea"/>
                <a:cs typeface="Gulim"/>
              </a:rPr>
              <a:t> </a:t>
            </a:r>
            <a:r>
              <a:rPr sz="1000" spc="200" dirty="0">
                <a:latin typeface="+mn-ea"/>
                <a:cs typeface="Gulim"/>
              </a:rPr>
              <a:t>‘중요한</a:t>
            </a:r>
            <a:r>
              <a:rPr sz="1000" dirty="0">
                <a:latin typeface="+mn-ea"/>
                <a:cs typeface="Gulim"/>
              </a:rPr>
              <a:t> </a:t>
            </a:r>
            <a:r>
              <a:rPr sz="1000" spc="160" dirty="0">
                <a:latin typeface="+mn-ea"/>
                <a:cs typeface="Gulim"/>
              </a:rPr>
              <a:t>감정선’이</a:t>
            </a:r>
            <a:r>
              <a:rPr sz="1000" spc="-30" dirty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드러나면 자칫</a:t>
            </a:r>
            <a:r>
              <a:rPr sz="1000" spc="-5" dirty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가볍게</a:t>
            </a:r>
            <a:r>
              <a:rPr sz="1000" spc="-25" dirty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보일지도</a:t>
            </a:r>
            <a:r>
              <a:rPr sz="1000" spc="-5" dirty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모르는 이</a:t>
            </a:r>
            <a:r>
              <a:rPr sz="1000" spc="-30" dirty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이야기가</a:t>
            </a:r>
            <a:r>
              <a:rPr sz="1000" spc="-5" dirty="0">
                <a:latin typeface="+mn-ea"/>
                <a:cs typeface="Gulim"/>
              </a:rPr>
              <a:t> </a:t>
            </a:r>
            <a:r>
              <a:rPr sz="1000" dirty="0">
                <a:latin typeface="+mn-ea"/>
                <a:cs typeface="Gulim"/>
              </a:rPr>
              <a:t>훈훈하게 마무리될</a:t>
            </a:r>
            <a:r>
              <a:rPr sz="1000" spc="-30" dirty="0">
                <a:latin typeface="+mn-ea"/>
                <a:cs typeface="Gulim"/>
              </a:rPr>
              <a:t> </a:t>
            </a:r>
            <a:r>
              <a:rPr sz="1000" spc="10" dirty="0">
                <a:latin typeface="+mn-ea"/>
                <a:cs typeface="Gulim"/>
              </a:rPr>
              <a:t>것이다</a:t>
            </a:r>
            <a:r>
              <a:rPr sz="1000" spc="10" dirty="0">
                <a:latin typeface="+mn-ea"/>
                <a:cs typeface="Times New Roman"/>
              </a:rPr>
              <a:t>.</a:t>
            </a:r>
            <a:endParaRPr sz="1000" dirty="0">
              <a:latin typeface="+mn-ea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+mn-ea"/>
              <a:cs typeface="Times New Roman"/>
            </a:endParaRPr>
          </a:p>
          <a:p>
            <a:pPr marL="64135">
              <a:lnSpc>
                <a:spcPct val="100000"/>
              </a:lnSpc>
            </a:pPr>
            <a:r>
              <a:rPr lang="en-US" sz="1000" spc="5" dirty="0" smtClean="0">
                <a:latin typeface="+mn-ea"/>
                <a:cs typeface="Gulim"/>
              </a:rPr>
              <a:t> </a:t>
            </a:r>
            <a:r>
              <a:rPr sz="1000" spc="5" dirty="0" err="1" smtClean="0">
                <a:latin typeface="+mn-ea"/>
                <a:cs typeface="Gulim"/>
              </a:rPr>
              <a:t>거창하지도</a:t>
            </a:r>
            <a:r>
              <a:rPr sz="1000" spc="5" dirty="0">
                <a:latin typeface="+mn-ea"/>
                <a:cs typeface="Times New Roman"/>
              </a:rPr>
              <a:t>, </a:t>
            </a:r>
            <a:r>
              <a:rPr sz="1000" spc="-5" dirty="0">
                <a:latin typeface="+mn-ea"/>
                <a:cs typeface="Gulim"/>
              </a:rPr>
              <a:t>그렇다고 </a:t>
            </a:r>
            <a:r>
              <a:rPr sz="1000" dirty="0">
                <a:latin typeface="+mn-ea"/>
                <a:cs typeface="Gulim"/>
              </a:rPr>
              <a:t>가볍지도 </a:t>
            </a:r>
            <a:r>
              <a:rPr sz="1000" spc="-5" dirty="0">
                <a:latin typeface="+mn-ea"/>
                <a:cs typeface="Gulim"/>
              </a:rPr>
              <a:t>않은 한편의 </a:t>
            </a:r>
            <a:r>
              <a:rPr sz="1000" spc="5" dirty="0">
                <a:latin typeface="+mn-ea"/>
                <a:cs typeface="Gulim"/>
              </a:rPr>
              <a:t>사랑이야기</a:t>
            </a:r>
            <a:r>
              <a:rPr sz="1000" spc="5" dirty="0">
                <a:latin typeface="+mn-ea"/>
                <a:cs typeface="Times New Roman"/>
              </a:rPr>
              <a:t>. </a:t>
            </a:r>
            <a:r>
              <a:rPr sz="1000" spc="5" dirty="0">
                <a:latin typeface="+mn-ea"/>
                <a:cs typeface="Gulim"/>
              </a:rPr>
              <a:t>당의정糖衣錠처럼</a:t>
            </a:r>
            <a:r>
              <a:rPr sz="1000" spc="5" dirty="0">
                <a:latin typeface="+mn-ea"/>
                <a:cs typeface="Times New Roman"/>
              </a:rPr>
              <a:t>, </a:t>
            </a:r>
            <a:r>
              <a:rPr sz="1000" spc="-5" dirty="0">
                <a:latin typeface="+mn-ea"/>
                <a:cs typeface="Gulim"/>
              </a:rPr>
              <a:t>달콤한 설탕 속에 감춰진 묘약 같은</a:t>
            </a:r>
            <a:r>
              <a:rPr sz="1000" spc="295" dirty="0">
                <a:latin typeface="+mn-ea"/>
                <a:cs typeface="Gulim"/>
              </a:rPr>
              <a:t> </a:t>
            </a:r>
            <a:r>
              <a:rPr sz="1000" spc="10" dirty="0">
                <a:latin typeface="+mn-ea"/>
                <a:cs typeface="Gulim"/>
              </a:rPr>
              <a:t>이야기</a:t>
            </a:r>
            <a:r>
              <a:rPr sz="1000" spc="10" dirty="0">
                <a:latin typeface="+mn-ea"/>
                <a:cs typeface="Times New Roman"/>
              </a:rPr>
              <a:t>.</a:t>
            </a:r>
            <a:endParaRPr sz="1000" dirty="0">
              <a:latin typeface="+mn-ea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000" dirty="0" smtClean="0">
                <a:latin typeface="+mn-ea"/>
                <a:cs typeface="Gulim"/>
              </a:rPr>
              <a:t>  </a:t>
            </a:r>
            <a:r>
              <a:rPr sz="1000" dirty="0" smtClean="0">
                <a:latin typeface="+mn-ea"/>
                <a:cs typeface="Gulim"/>
              </a:rPr>
              <a:t>그 </a:t>
            </a:r>
            <a:r>
              <a:rPr sz="1000" dirty="0">
                <a:latin typeface="+mn-ea"/>
                <a:cs typeface="Gulim"/>
              </a:rPr>
              <a:t>곳이 이 시간여행의</a:t>
            </a:r>
            <a:r>
              <a:rPr sz="1000" spc="-85" dirty="0">
                <a:latin typeface="+mn-ea"/>
                <a:cs typeface="Gulim"/>
              </a:rPr>
              <a:t> </a:t>
            </a:r>
            <a:r>
              <a:rPr sz="1000" spc="5" dirty="0">
                <a:latin typeface="+mn-ea"/>
                <a:cs typeface="Gulim"/>
              </a:rPr>
              <a:t>목적지다</a:t>
            </a:r>
            <a:r>
              <a:rPr sz="1000" spc="5" dirty="0">
                <a:latin typeface="+mn-ea"/>
                <a:cs typeface="Times New Roman"/>
              </a:rPr>
              <a:t>.</a:t>
            </a:r>
            <a:endParaRPr sz="1000" dirty="0">
              <a:latin typeface="+mn-ea"/>
              <a:cs typeface="Times New Roman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395536" y="1041314"/>
            <a:ext cx="9164955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 latinLnBrk="0"/>
            <a:r>
              <a:rPr lang="en-US" altLang="ko-KR" sz="1000" dirty="0"/>
              <a:t>(2) 4</a:t>
            </a:r>
            <a:r>
              <a:rPr lang="ko-KR" altLang="en-US" sz="1000" dirty="0"/>
              <a:t>차원 랜덤 시간여행의 </a:t>
            </a:r>
            <a:r>
              <a:rPr lang="ko-KR" altLang="en-US" sz="1000" dirty="0" smtClean="0"/>
              <a:t>묘미</a:t>
            </a:r>
            <a:endParaRPr lang="en-US" altLang="ko-KR" sz="1000" dirty="0" smtClean="0"/>
          </a:p>
          <a:p>
            <a:pPr marL="171450" indent="-171450" fontAlgn="base" latinLnBrk="0">
              <a:buFontTx/>
              <a:buChar char="-"/>
            </a:pPr>
            <a:r>
              <a:rPr lang="ko-KR" altLang="en-US" sz="1000" dirty="0" smtClean="0"/>
              <a:t>유일한 </a:t>
            </a:r>
            <a:r>
              <a:rPr lang="ko-KR" altLang="en-US" sz="1000" dirty="0"/>
              <a:t>해결책</a:t>
            </a:r>
            <a:r>
              <a:rPr lang="en-US" altLang="ko-KR" sz="1000" dirty="0"/>
              <a:t>, </a:t>
            </a:r>
            <a:r>
              <a:rPr lang="ko-KR" altLang="en-US" sz="1000" dirty="0" smtClean="0"/>
              <a:t>맨홀</a:t>
            </a:r>
            <a:endParaRPr lang="en-US" altLang="ko-KR" sz="1000" dirty="0" smtClean="0"/>
          </a:p>
          <a:p>
            <a:pPr fontAlgn="base" latinLnBrk="0"/>
            <a:endParaRPr lang="ko-KR" altLang="en-US" sz="1000" dirty="0"/>
          </a:p>
          <a:p>
            <a:pPr fontAlgn="base" latinLnBrk="0"/>
            <a:r>
              <a:rPr lang="ko-KR" altLang="en-US" sz="1000" dirty="0"/>
              <a:t>어느 날 밤 필은 결혼을 막을 방법을 찾지 못하고 사랑을 잃은 슬픔에 낙담하던 와중에 맨홀에 빠진다</a:t>
            </a:r>
            <a:r>
              <a:rPr lang="en-US" altLang="ko-KR" sz="1000" dirty="0"/>
              <a:t>.</a:t>
            </a:r>
            <a:endParaRPr lang="ko-KR" altLang="en-US" sz="1000" dirty="0"/>
          </a:p>
          <a:p>
            <a:pPr fontAlgn="base" latinLnBrk="0"/>
            <a:r>
              <a:rPr lang="ko-KR" altLang="en-US" sz="1000" dirty="0"/>
              <a:t>처절한 사랑의 쟁취가 시작되는 지점이다</a:t>
            </a:r>
            <a:r>
              <a:rPr lang="en-US" altLang="ko-KR" sz="1000" dirty="0"/>
              <a:t>.</a:t>
            </a:r>
            <a:endParaRPr lang="ko-KR" altLang="en-US" sz="1000" dirty="0"/>
          </a:p>
          <a:p>
            <a:pPr fontAlgn="base" latinLnBrk="0"/>
            <a:r>
              <a:rPr lang="ko-KR" altLang="en-US" sz="1000" dirty="0"/>
              <a:t>맨홀에 빠진 필은 어느 따뜻한 봄날</a:t>
            </a:r>
            <a:r>
              <a:rPr lang="en-US" altLang="ko-KR" sz="1000" dirty="0"/>
              <a:t>, </a:t>
            </a:r>
            <a:r>
              <a:rPr lang="ko-KR" altLang="en-US" sz="1000" dirty="0"/>
              <a:t>고등학교 교실 안에서 졸다가 잠에서 깬다</a:t>
            </a:r>
            <a:r>
              <a:rPr lang="en-US" altLang="ko-KR" sz="1000" dirty="0"/>
              <a:t>.</a:t>
            </a:r>
            <a:endParaRPr lang="ko-KR" altLang="en-US" sz="1000" dirty="0"/>
          </a:p>
          <a:p>
            <a:pPr fontAlgn="base" latinLnBrk="0"/>
            <a:r>
              <a:rPr lang="ko-KR" altLang="en-US" sz="1000" dirty="0"/>
              <a:t>과거의 모습 그대로인 교실 안에서 필은</a:t>
            </a:r>
            <a:r>
              <a:rPr lang="en-US" altLang="ko-KR" sz="1000" dirty="0"/>
              <a:t>, </a:t>
            </a:r>
            <a:r>
              <a:rPr lang="ko-KR" altLang="en-US" sz="1000" dirty="0"/>
              <a:t>독일어 선생 </a:t>
            </a:r>
            <a:r>
              <a:rPr lang="ko-KR" altLang="en-US" sz="1000" dirty="0" err="1"/>
              <a:t>게쉬타포의</a:t>
            </a:r>
            <a:r>
              <a:rPr lang="ko-KR" altLang="en-US" sz="1000" dirty="0"/>
              <a:t> 몽둥이보다 더 황망한 사건을 겪게 </a:t>
            </a:r>
            <a:r>
              <a:rPr lang="ko-KR" altLang="en-US" sz="1000" dirty="0" smtClean="0"/>
              <a:t>되는 </a:t>
            </a:r>
            <a:r>
              <a:rPr lang="ko-KR" altLang="en-US" sz="1000" dirty="0"/>
              <a:t>것이다</a:t>
            </a:r>
            <a:r>
              <a:rPr lang="en-US" altLang="ko-KR" sz="1000" dirty="0"/>
              <a:t>. </a:t>
            </a:r>
            <a:endParaRPr lang="en-US" altLang="ko-KR" sz="1000" dirty="0" smtClean="0"/>
          </a:p>
          <a:p>
            <a:pPr fontAlgn="base" latinLnBrk="0"/>
            <a:r>
              <a:rPr lang="ko-KR" altLang="en-US" sz="1000" dirty="0" smtClean="0"/>
              <a:t>현실에서 </a:t>
            </a:r>
            <a:r>
              <a:rPr lang="ko-KR" altLang="en-US" sz="1000" dirty="0"/>
              <a:t>결혼을 </a:t>
            </a:r>
            <a:r>
              <a:rPr lang="en-US" altLang="ko-KR" sz="1000" dirty="0"/>
              <a:t>1</a:t>
            </a:r>
            <a:r>
              <a:rPr lang="ko-KR" altLang="en-US" sz="1000" dirty="0"/>
              <a:t>주일 앞둔 수진은 쉬는 시간</a:t>
            </a:r>
            <a:r>
              <a:rPr lang="en-US" altLang="ko-KR" sz="1000" dirty="0"/>
              <a:t>, </a:t>
            </a:r>
            <a:r>
              <a:rPr lang="ko-KR" altLang="en-US" sz="1000" dirty="0"/>
              <a:t>어제 빌려간 참고서를 돌려달라고 필을 </a:t>
            </a:r>
            <a:r>
              <a:rPr lang="ko-KR" altLang="en-US" sz="1000" dirty="0" err="1"/>
              <a:t>닥달한다</a:t>
            </a:r>
            <a:r>
              <a:rPr lang="en-US" altLang="ko-KR" sz="1000" dirty="0"/>
              <a:t>.</a:t>
            </a:r>
            <a:endParaRPr lang="ko-KR" altLang="en-US" sz="1000" dirty="0"/>
          </a:p>
          <a:p>
            <a:pPr fontAlgn="base" latinLnBrk="0"/>
            <a:r>
              <a:rPr lang="ko-KR" altLang="en-US" sz="1000" dirty="0"/>
              <a:t>아</a:t>
            </a:r>
            <a:r>
              <a:rPr lang="en-US" altLang="ko-KR" sz="1000" dirty="0"/>
              <a:t>! </a:t>
            </a:r>
            <a:r>
              <a:rPr lang="ko-KR" altLang="en-US" sz="1000" dirty="0"/>
              <a:t>그렇다면 </a:t>
            </a:r>
            <a:r>
              <a:rPr lang="ko-KR" altLang="en-US" sz="1000" dirty="0" err="1"/>
              <a:t>필에게도</a:t>
            </a:r>
            <a:r>
              <a:rPr lang="ko-KR" altLang="en-US" sz="1000" dirty="0"/>
              <a:t> 사랑을 이뤄낼 기적 같은 시간이 허락된 것인가</a:t>
            </a:r>
            <a:r>
              <a:rPr lang="en-US" altLang="ko-KR" sz="1000" dirty="0"/>
              <a:t>!</a:t>
            </a:r>
            <a:endParaRPr lang="ko-KR" altLang="en-US" sz="1000" dirty="0"/>
          </a:p>
          <a:p>
            <a:pPr fontAlgn="base" latinLnBrk="0"/>
            <a:r>
              <a:rPr lang="ko-KR" altLang="en-US" sz="1000" dirty="0"/>
              <a:t>필은 그래서 뻔질나게 맨홀을 들락거린다</a:t>
            </a:r>
            <a:r>
              <a:rPr lang="en-US" altLang="ko-KR" sz="1000" dirty="0"/>
              <a:t>. </a:t>
            </a:r>
            <a:r>
              <a:rPr lang="ko-KR" altLang="en-US" sz="1000" dirty="0"/>
              <a:t>그런데 이게 언제 어디로 떨어질지 모르는 것이 </a:t>
            </a:r>
            <a:r>
              <a:rPr lang="ko-KR" altLang="en-US" sz="1000" dirty="0" smtClean="0"/>
              <a:t>문제다</a:t>
            </a:r>
            <a:r>
              <a:rPr lang="en-US" altLang="ko-KR" sz="1000" dirty="0"/>
              <a:t>. </a:t>
            </a:r>
            <a:endParaRPr lang="en-US" altLang="ko-KR" sz="1000" dirty="0" smtClean="0"/>
          </a:p>
          <a:p>
            <a:pPr fontAlgn="base" latinLnBrk="0"/>
            <a:r>
              <a:rPr lang="ko-KR" altLang="en-US" sz="1000" dirty="0" smtClean="0"/>
              <a:t>과거가 </a:t>
            </a:r>
            <a:r>
              <a:rPr lang="ko-KR" altLang="en-US" sz="1000" dirty="0"/>
              <a:t>될 수도 있고 미래가 될 수도 있다</a:t>
            </a:r>
            <a:r>
              <a:rPr lang="en-US" altLang="ko-KR" sz="1000" dirty="0"/>
              <a:t>. </a:t>
            </a:r>
            <a:r>
              <a:rPr lang="ko-KR" altLang="en-US" sz="1000" dirty="0"/>
              <a:t>그러나 필은 이 맨홀을 포기할 수 없다</a:t>
            </a:r>
            <a:r>
              <a:rPr lang="en-US" altLang="ko-KR" sz="1000" dirty="0"/>
              <a:t>.</a:t>
            </a:r>
            <a:endParaRPr lang="ko-KR" altLang="en-US" sz="1000" dirty="0"/>
          </a:p>
          <a:p>
            <a:pPr fontAlgn="base" latinLnBrk="0"/>
            <a:r>
              <a:rPr lang="ko-KR" altLang="en-US" sz="1000" dirty="0"/>
              <a:t>그것은 </a:t>
            </a:r>
            <a:r>
              <a:rPr lang="ko-KR" altLang="en-US" sz="1000" dirty="0" err="1"/>
              <a:t>필에게</a:t>
            </a:r>
            <a:r>
              <a:rPr lang="ko-KR" altLang="en-US" sz="1000" dirty="0"/>
              <a:t> 사랑을 이루고 말겠다는 집념의 여정이며</a:t>
            </a:r>
            <a:r>
              <a:rPr lang="en-US" altLang="ko-KR" sz="1000" dirty="0"/>
              <a:t>, </a:t>
            </a:r>
            <a:r>
              <a:rPr lang="ko-KR" altLang="en-US" sz="1000" dirty="0"/>
              <a:t>우리에겐 ‘동네 </a:t>
            </a:r>
            <a:r>
              <a:rPr lang="ko-KR" altLang="en-US" sz="1000" dirty="0" err="1"/>
              <a:t>떨거지들’의</a:t>
            </a:r>
            <a:r>
              <a:rPr lang="ko-KR" altLang="en-US" sz="1000" dirty="0"/>
              <a:t> </a:t>
            </a:r>
            <a:r>
              <a:rPr lang="ko-KR" altLang="en-US" sz="1000" dirty="0" err="1"/>
              <a:t>과거행각을</a:t>
            </a:r>
            <a:r>
              <a:rPr lang="ko-KR" altLang="en-US" sz="1000" dirty="0"/>
              <a:t> 엿볼 수 있는 즐거운 시간여행이다</a:t>
            </a:r>
            <a:r>
              <a:rPr lang="en-US" altLang="ko-KR" sz="1000" dirty="0"/>
              <a:t>.</a:t>
            </a:r>
            <a:endParaRPr lang="ko-KR" altLang="en-US" sz="1000" dirty="0"/>
          </a:p>
          <a:p>
            <a:pPr marL="12700">
              <a:lnSpc>
                <a:spcPct val="100000"/>
              </a:lnSpc>
            </a:pPr>
            <a:endParaRPr sz="10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6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762" y="1499616"/>
            <a:ext cx="4642866" cy="3028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5637371" y="2869026"/>
            <a:ext cx="45291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525" spc="-4" dirty="0">
                <a:latin typeface="맑은 고딕" pitchFamily="50" charset="-127"/>
                <a:cs typeface="Gulim"/>
              </a:rPr>
              <a:t>윤지숙</a:t>
            </a:r>
            <a:r>
              <a:rPr sz="525" spc="90" dirty="0">
                <a:latin typeface="맑은 고딕" pitchFamily="50" charset="-127"/>
                <a:cs typeface="Times New Roman"/>
              </a:rPr>
              <a:t>(</a:t>
            </a:r>
            <a:r>
              <a:rPr sz="525" spc="-4" dirty="0">
                <a:latin typeface="맑은 고딕" pitchFamily="50" charset="-127"/>
                <a:cs typeface="Gulim"/>
              </a:rPr>
              <a:t>여</a:t>
            </a:r>
            <a:r>
              <a:rPr sz="525" spc="8" dirty="0">
                <a:latin typeface="맑은 고딕" pitchFamily="50" charset="-127"/>
                <a:cs typeface="Times New Roman"/>
              </a:rPr>
              <a:t>,</a:t>
            </a:r>
            <a:r>
              <a:rPr sz="525" spc="60" dirty="0">
                <a:latin typeface="맑은 고딕" pitchFamily="50" charset="-127"/>
                <a:cs typeface="Times New Roman"/>
              </a:rPr>
              <a:t>28</a:t>
            </a:r>
            <a:r>
              <a:rPr sz="525" spc="71" dirty="0">
                <a:latin typeface="맑은 고딕" pitchFamily="50" charset="-127"/>
                <a:cs typeface="Times New Roman"/>
              </a:rPr>
              <a:t>)  </a:t>
            </a:r>
            <a:r>
              <a:rPr sz="525" spc="-4" dirty="0">
                <a:latin typeface="맑은 고딕" pitchFamily="50" charset="-127"/>
                <a:cs typeface="Gulim"/>
              </a:rPr>
              <a:t>편의점</a:t>
            </a:r>
            <a:r>
              <a:rPr sz="525" spc="-68" dirty="0">
                <a:latin typeface="맑은 고딕" pitchFamily="50" charset="-127"/>
                <a:cs typeface="Gulim"/>
              </a:rPr>
              <a:t> </a:t>
            </a:r>
            <a:r>
              <a:rPr sz="525" spc="-4" dirty="0">
                <a:latin typeface="맑은 고딕" pitchFamily="50" charset="-127"/>
                <a:cs typeface="Gulim"/>
              </a:rPr>
              <a:t>부점장</a:t>
            </a:r>
            <a:endParaRPr sz="525" dirty="0">
              <a:latin typeface="맑은 고딕" pitchFamily="50" charset="-127"/>
              <a:cs typeface="Guli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6991" y="1535335"/>
            <a:ext cx="452438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525" spc="-4" dirty="0">
                <a:latin typeface="맑은 고딕" pitchFamily="50" charset="-127"/>
                <a:cs typeface="Gulim"/>
              </a:rPr>
              <a:t>강수진</a:t>
            </a:r>
            <a:r>
              <a:rPr sz="525" spc="90" dirty="0">
                <a:latin typeface="맑은 고딕" pitchFamily="50" charset="-127"/>
                <a:cs typeface="Times New Roman"/>
              </a:rPr>
              <a:t>(</a:t>
            </a:r>
            <a:r>
              <a:rPr sz="525" spc="-4" dirty="0">
                <a:latin typeface="맑은 고딕" pitchFamily="50" charset="-127"/>
                <a:cs typeface="Gulim"/>
              </a:rPr>
              <a:t>여</a:t>
            </a:r>
            <a:r>
              <a:rPr sz="525" spc="8" dirty="0">
                <a:latin typeface="맑은 고딕" pitchFamily="50" charset="-127"/>
                <a:cs typeface="Times New Roman"/>
              </a:rPr>
              <a:t>,</a:t>
            </a:r>
            <a:r>
              <a:rPr sz="525" spc="60" dirty="0">
                <a:latin typeface="맑은 고딕" pitchFamily="50" charset="-127"/>
                <a:cs typeface="Times New Roman"/>
              </a:rPr>
              <a:t>28</a:t>
            </a:r>
            <a:r>
              <a:rPr sz="525" spc="71" dirty="0">
                <a:latin typeface="맑은 고딕" pitchFamily="50" charset="-127"/>
                <a:cs typeface="Times New Roman"/>
              </a:rPr>
              <a:t>)  </a:t>
            </a:r>
            <a:r>
              <a:rPr sz="525" spc="-4" dirty="0">
                <a:latin typeface="맑은 고딕" pitchFamily="50" charset="-127"/>
                <a:cs typeface="Gulim"/>
              </a:rPr>
              <a:t>첼로</a:t>
            </a:r>
            <a:r>
              <a:rPr sz="525" spc="-68" dirty="0">
                <a:latin typeface="맑은 고딕" pitchFamily="50" charset="-127"/>
                <a:cs typeface="Gulim"/>
              </a:rPr>
              <a:t> </a:t>
            </a:r>
            <a:r>
              <a:rPr sz="525" spc="-4" dirty="0">
                <a:latin typeface="맑은 고딕" pitchFamily="50" charset="-127"/>
                <a:cs typeface="Gulim"/>
              </a:rPr>
              <a:t>선생님</a:t>
            </a:r>
            <a:endParaRPr sz="525" dirty="0">
              <a:latin typeface="맑은 고딕" pitchFamily="50" charset="-127"/>
              <a:cs typeface="Guli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17969" y="2240279"/>
            <a:ext cx="1904238" cy="2352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4409122" y="1666399"/>
            <a:ext cx="2457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-8" dirty="0">
                <a:latin typeface="맑은 고딕" pitchFamily="50" charset="-127"/>
                <a:cs typeface="Gulim"/>
              </a:rPr>
              <a:t>짝사랑</a:t>
            </a:r>
            <a:endParaRPr sz="600" dirty="0">
              <a:latin typeface="맑은 고딕" pitchFamily="50" charset="-127"/>
              <a:cs typeface="Guli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3104" y="2882932"/>
            <a:ext cx="452438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525" spc="-4" dirty="0">
                <a:latin typeface="맑은 고딕" pitchFamily="50" charset="-127"/>
                <a:cs typeface="Gulim"/>
              </a:rPr>
              <a:t>이석태</a:t>
            </a:r>
            <a:r>
              <a:rPr sz="525" spc="90" dirty="0">
                <a:latin typeface="맑은 고딕" pitchFamily="50" charset="-127"/>
                <a:cs typeface="Times New Roman"/>
              </a:rPr>
              <a:t>(</a:t>
            </a:r>
            <a:r>
              <a:rPr sz="525" spc="-4" dirty="0">
                <a:latin typeface="맑은 고딕" pitchFamily="50" charset="-127"/>
                <a:cs typeface="Gulim"/>
              </a:rPr>
              <a:t>남</a:t>
            </a:r>
            <a:r>
              <a:rPr sz="525" spc="8" dirty="0">
                <a:latin typeface="맑은 고딕" pitchFamily="50" charset="-127"/>
                <a:cs typeface="Times New Roman"/>
              </a:rPr>
              <a:t>,</a:t>
            </a:r>
            <a:r>
              <a:rPr sz="525" spc="60" dirty="0">
                <a:latin typeface="맑은 고딕" pitchFamily="50" charset="-127"/>
                <a:cs typeface="Times New Roman"/>
              </a:rPr>
              <a:t>28</a:t>
            </a:r>
            <a:r>
              <a:rPr sz="525" spc="71" dirty="0">
                <a:latin typeface="맑은 고딕" pitchFamily="50" charset="-127"/>
                <a:cs typeface="Times New Roman"/>
              </a:rPr>
              <a:t>)  </a:t>
            </a:r>
            <a:r>
              <a:rPr sz="525" spc="15" dirty="0">
                <a:latin typeface="맑은 고딕" pitchFamily="50" charset="-127"/>
                <a:cs typeface="Times New Roman"/>
              </a:rPr>
              <a:t>6</a:t>
            </a:r>
            <a:r>
              <a:rPr sz="525" spc="15" dirty="0">
                <a:latin typeface="맑은 고딕" pitchFamily="50" charset="-127"/>
                <a:cs typeface="Gulim"/>
              </a:rPr>
              <a:t>년째</a:t>
            </a:r>
            <a:r>
              <a:rPr sz="525" spc="-60" dirty="0">
                <a:latin typeface="맑은 고딕" pitchFamily="50" charset="-127"/>
                <a:cs typeface="Gulim"/>
              </a:rPr>
              <a:t> </a:t>
            </a:r>
            <a:r>
              <a:rPr sz="525" spc="-4" dirty="0">
                <a:latin typeface="맑은 고딕" pitchFamily="50" charset="-127"/>
                <a:cs typeface="Gulim"/>
              </a:rPr>
              <a:t>공시생</a:t>
            </a:r>
            <a:endParaRPr sz="525" dirty="0">
              <a:latin typeface="맑은 고딕" pitchFamily="50" charset="-127"/>
              <a:cs typeface="Guli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2913" y="1938814"/>
            <a:ext cx="452438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525" spc="-4" dirty="0">
                <a:latin typeface="맑은 고딕" pitchFamily="50" charset="-127"/>
                <a:cs typeface="Gulim"/>
              </a:rPr>
              <a:t>봉달</a:t>
            </a:r>
            <a:r>
              <a:rPr sz="525" spc="90" dirty="0">
                <a:latin typeface="맑은 고딕" pitchFamily="50" charset="-127"/>
                <a:cs typeface="Times New Roman"/>
              </a:rPr>
              <a:t>(</a:t>
            </a:r>
            <a:r>
              <a:rPr sz="525" spc="-4" dirty="0">
                <a:latin typeface="맑은 고딕" pitchFamily="50" charset="-127"/>
                <a:cs typeface="Gulim"/>
              </a:rPr>
              <a:t>남</a:t>
            </a:r>
            <a:r>
              <a:rPr sz="525" spc="8" dirty="0">
                <a:latin typeface="맑은 고딕" pitchFamily="50" charset="-127"/>
                <a:cs typeface="Times New Roman"/>
              </a:rPr>
              <a:t>,</a:t>
            </a:r>
            <a:r>
              <a:rPr sz="525" spc="60" dirty="0">
                <a:latin typeface="맑은 고딕" pitchFamily="50" charset="-127"/>
                <a:cs typeface="Times New Roman"/>
              </a:rPr>
              <a:t>62</a:t>
            </a:r>
            <a:r>
              <a:rPr sz="525" spc="-4" dirty="0">
                <a:latin typeface="맑은 고딕" pitchFamily="50" charset="-127"/>
                <a:cs typeface="Gulim"/>
              </a:rPr>
              <a:t>세</a:t>
            </a:r>
            <a:r>
              <a:rPr sz="525" spc="71" dirty="0">
                <a:latin typeface="맑은 고딕" pitchFamily="50" charset="-127"/>
                <a:cs typeface="Times New Roman"/>
              </a:rPr>
              <a:t>)  </a:t>
            </a:r>
            <a:r>
              <a:rPr sz="525" spc="-4" dirty="0">
                <a:latin typeface="맑은 고딕" pitchFamily="50" charset="-127"/>
                <a:cs typeface="Gulim"/>
              </a:rPr>
              <a:t>우체국장</a:t>
            </a:r>
            <a:endParaRPr sz="525" dirty="0">
              <a:latin typeface="맑은 고딕" pitchFamily="50" charset="-127"/>
              <a:cs typeface="Guli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2725" y="1535335"/>
            <a:ext cx="41481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525" spc="38" dirty="0">
                <a:latin typeface="맑은 고딕" pitchFamily="50" charset="-127"/>
                <a:cs typeface="Gulim"/>
              </a:rPr>
              <a:t>봉필</a:t>
            </a:r>
            <a:r>
              <a:rPr sz="525" spc="38" dirty="0">
                <a:latin typeface="맑은 고딕" pitchFamily="50" charset="-127"/>
                <a:cs typeface="Times New Roman"/>
              </a:rPr>
              <a:t>(</a:t>
            </a:r>
            <a:r>
              <a:rPr sz="525" spc="38" dirty="0">
                <a:latin typeface="맑은 고딕" pitchFamily="50" charset="-127"/>
                <a:cs typeface="Gulim"/>
              </a:rPr>
              <a:t>남</a:t>
            </a:r>
            <a:r>
              <a:rPr sz="525" spc="38" dirty="0">
                <a:latin typeface="맑은 고딕" pitchFamily="50" charset="-127"/>
                <a:cs typeface="Times New Roman"/>
              </a:rPr>
              <a:t>,28)  </a:t>
            </a:r>
            <a:r>
              <a:rPr sz="525" spc="15" dirty="0">
                <a:latin typeface="맑은 고딕" pitchFamily="50" charset="-127"/>
                <a:cs typeface="Times New Roman"/>
              </a:rPr>
              <a:t>3</a:t>
            </a:r>
            <a:r>
              <a:rPr sz="525" spc="15" dirty="0">
                <a:latin typeface="맑은 고딕" pitchFamily="50" charset="-127"/>
                <a:cs typeface="Gulim"/>
              </a:rPr>
              <a:t>년째</a:t>
            </a:r>
            <a:r>
              <a:rPr sz="525" spc="-60" dirty="0">
                <a:latin typeface="맑은 고딕" pitchFamily="50" charset="-127"/>
                <a:cs typeface="Gulim"/>
              </a:rPr>
              <a:t> </a:t>
            </a:r>
            <a:r>
              <a:rPr sz="525" spc="-4" dirty="0">
                <a:latin typeface="맑은 고딕" pitchFamily="50" charset="-127"/>
                <a:cs typeface="Gulim"/>
              </a:rPr>
              <a:t>공시생</a:t>
            </a:r>
            <a:endParaRPr sz="525" dirty="0">
              <a:latin typeface="맑은 고딕" pitchFamily="50" charset="-127"/>
              <a:cs typeface="Guli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5476" y="2927985"/>
            <a:ext cx="519113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525" spc="26" dirty="0">
                <a:latin typeface="맑은 고딕" pitchFamily="50" charset="-127"/>
                <a:cs typeface="Gulim"/>
              </a:rPr>
              <a:t>석태父</a:t>
            </a:r>
            <a:r>
              <a:rPr sz="525" spc="26" dirty="0">
                <a:latin typeface="맑은 고딕" pitchFamily="50" charset="-127"/>
                <a:cs typeface="Times New Roman"/>
              </a:rPr>
              <a:t>(</a:t>
            </a:r>
            <a:r>
              <a:rPr sz="525" spc="26" dirty="0">
                <a:latin typeface="맑은 고딕" pitchFamily="50" charset="-127"/>
                <a:cs typeface="Gulim"/>
              </a:rPr>
              <a:t>남</a:t>
            </a:r>
            <a:r>
              <a:rPr sz="525" spc="26" dirty="0">
                <a:latin typeface="맑은 고딕" pitchFamily="50" charset="-127"/>
                <a:cs typeface="Times New Roman"/>
              </a:rPr>
              <a:t>,56</a:t>
            </a:r>
            <a:r>
              <a:rPr sz="525" spc="26" dirty="0">
                <a:latin typeface="맑은 고딕" pitchFamily="50" charset="-127"/>
                <a:cs typeface="Gulim"/>
              </a:rPr>
              <a:t>세</a:t>
            </a:r>
            <a:r>
              <a:rPr sz="525" spc="26" dirty="0">
                <a:latin typeface="맑은 고딕" pitchFamily="50" charset="-127"/>
                <a:cs typeface="Times New Roman"/>
              </a:rPr>
              <a:t>)</a:t>
            </a:r>
            <a:endParaRPr sz="525" dirty="0">
              <a:latin typeface="맑은 고딕" pitchFamily="50" charset="-127"/>
              <a:cs typeface="Times New Roman"/>
            </a:endParaRPr>
          </a:p>
          <a:p>
            <a:pPr marL="9525"/>
            <a:r>
              <a:rPr sz="525" spc="-4" dirty="0">
                <a:latin typeface="맑은 고딕" pitchFamily="50" charset="-127"/>
                <a:cs typeface="Gulim"/>
              </a:rPr>
              <a:t>집배원</a:t>
            </a:r>
            <a:endParaRPr sz="525" dirty="0">
              <a:latin typeface="맑은 고딕" pitchFamily="50" charset="-127"/>
              <a:cs typeface="Guli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2909" y="4008311"/>
            <a:ext cx="48815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525" spc="-8" dirty="0">
                <a:latin typeface="맑은 고딕" pitchFamily="50" charset="-127"/>
                <a:cs typeface="Gulim"/>
              </a:rPr>
              <a:t>윤미</a:t>
            </a:r>
            <a:r>
              <a:rPr sz="525" spc="94" dirty="0">
                <a:latin typeface="맑은 고딕" pitchFamily="50" charset="-127"/>
                <a:cs typeface="Times New Roman"/>
              </a:rPr>
              <a:t>(</a:t>
            </a:r>
            <a:r>
              <a:rPr sz="525" spc="-4" dirty="0">
                <a:latin typeface="맑은 고딕" pitchFamily="50" charset="-127"/>
                <a:cs typeface="Gulim"/>
              </a:rPr>
              <a:t>여</a:t>
            </a:r>
            <a:r>
              <a:rPr sz="525" spc="8" dirty="0">
                <a:latin typeface="맑은 고딕" pitchFamily="50" charset="-127"/>
                <a:cs typeface="Times New Roman"/>
              </a:rPr>
              <a:t>,</a:t>
            </a:r>
            <a:r>
              <a:rPr sz="525" spc="60" dirty="0">
                <a:latin typeface="맑은 고딕" pitchFamily="50" charset="-127"/>
                <a:cs typeface="Times New Roman"/>
              </a:rPr>
              <a:t>40</a:t>
            </a:r>
            <a:r>
              <a:rPr sz="525" spc="-8" dirty="0">
                <a:latin typeface="맑은 고딕" pitchFamily="50" charset="-127"/>
                <a:cs typeface="Gulim"/>
              </a:rPr>
              <a:t>세</a:t>
            </a:r>
            <a:r>
              <a:rPr sz="525" spc="64" dirty="0">
                <a:latin typeface="맑은 고딕" pitchFamily="50" charset="-127"/>
                <a:cs typeface="Times New Roman"/>
              </a:rPr>
              <a:t>?)</a:t>
            </a:r>
            <a:endParaRPr sz="525" dirty="0">
              <a:latin typeface="맑은 고딕" pitchFamily="50" charset="-127"/>
              <a:cs typeface="Times New Roman"/>
            </a:endParaRPr>
          </a:p>
          <a:p>
            <a:pPr marL="9525"/>
            <a:r>
              <a:rPr sz="525" spc="-4" dirty="0">
                <a:latin typeface="맑은 고딕" pitchFamily="50" charset="-127"/>
                <a:cs typeface="Gulim"/>
              </a:rPr>
              <a:t>봉봉호프</a:t>
            </a:r>
            <a:r>
              <a:rPr sz="525" spc="-49" dirty="0">
                <a:latin typeface="맑은 고딕" pitchFamily="50" charset="-127"/>
                <a:cs typeface="Gulim"/>
              </a:rPr>
              <a:t> </a:t>
            </a:r>
            <a:r>
              <a:rPr sz="525" spc="-4" dirty="0">
                <a:latin typeface="맑은 고딕" pitchFamily="50" charset="-127"/>
                <a:cs typeface="Gulim"/>
              </a:rPr>
              <a:t>마담</a:t>
            </a:r>
            <a:endParaRPr sz="525" dirty="0">
              <a:latin typeface="맑은 고딕" pitchFamily="50" charset="-127"/>
              <a:cs typeface="Guli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30664" y="4011073"/>
            <a:ext cx="50863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525" spc="34" dirty="0">
                <a:latin typeface="맑은 고딕" pitchFamily="50" charset="-127"/>
                <a:cs typeface="Gulim"/>
              </a:rPr>
              <a:t>윤미</a:t>
            </a:r>
            <a:r>
              <a:rPr sz="525" spc="34" dirty="0">
                <a:latin typeface="맑은 고딕" pitchFamily="50" charset="-127"/>
                <a:cs typeface="Times New Roman"/>
              </a:rPr>
              <a:t>(</a:t>
            </a:r>
            <a:r>
              <a:rPr sz="525" spc="34" dirty="0">
                <a:latin typeface="맑은 고딕" pitchFamily="50" charset="-127"/>
                <a:cs typeface="Gulim"/>
              </a:rPr>
              <a:t>여</a:t>
            </a:r>
            <a:r>
              <a:rPr sz="525" spc="34" dirty="0">
                <a:latin typeface="맑은 고딕" pitchFamily="50" charset="-127"/>
                <a:cs typeface="Times New Roman"/>
              </a:rPr>
              <a:t>)  </a:t>
            </a:r>
            <a:r>
              <a:rPr sz="525" spc="-4" dirty="0">
                <a:latin typeface="맑은 고딕" pitchFamily="50" charset="-127"/>
                <a:cs typeface="Gulim"/>
              </a:rPr>
              <a:t>봉봉호프</a:t>
            </a:r>
            <a:r>
              <a:rPr sz="525" spc="-49" dirty="0">
                <a:latin typeface="맑은 고딕" pitchFamily="50" charset="-127"/>
                <a:cs typeface="Gulim"/>
              </a:rPr>
              <a:t> </a:t>
            </a:r>
            <a:r>
              <a:rPr sz="525" spc="-4" dirty="0">
                <a:latin typeface="맑은 고딕" pitchFamily="50" charset="-127"/>
                <a:cs typeface="Gulim"/>
              </a:rPr>
              <a:t>종업원</a:t>
            </a:r>
            <a:endParaRPr sz="525" dirty="0">
              <a:latin typeface="맑은 고딕" pitchFamily="50" charset="-127"/>
              <a:cs typeface="Guli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09413" y="616632"/>
            <a:ext cx="295751" cy="458629"/>
          </a:xfrm>
          <a:custGeom>
            <a:avLst/>
            <a:gdLst/>
            <a:ahLst/>
            <a:cxnLst/>
            <a:rect l="l" t="t" r="r" b="b"/>
            <a:pathLst>
              <a:path w="394334" h="611505">
                <a:moveTo>
                  <a:pt x="243816" y="143658"/>
                </a:moveTo>
                <a:lnTo>
                  <a:pt x="120142" y="143658"/>
                </a:lnTo>
                <a:lnTo>
                  <a:pt x="123317" y="147341"/>
                </a:lnTo>
                <a:lnTo>
                  <a:pt x="126365" y="151024"/>
                </a:lnTo>
                <a:lnTo>
                  <a:pt x="127381" y="160422"/>
                </a:lnTo>
                <a:lnTo>
                  <a:pt x="130429" y="166645"/>
                </a:lnTo>
                <a:lnTo>
                  <a:pt x="133476" y="172995"/>
                </a:lnTo>
                <a:lnTo>
                  <a:pt x="139065" y="177186"/>
                </a:lnTo>
                <a:lnTo>
                  <a:pt x="140589" y="184425"/>
                </a:lnTo>
                <a:lnTo>
                  <a:pt x="141660" y="190763"/>
                </a:lnTo>
                <a:lnTo>
                  <a:pt x="142303" y="198078"/>
                </a:lnTo>
                <a:lnTo>
                  <a:pt x="142089" y="205392"/>
                </a:lnTo>
                <a:lnTo>
                  <a:pt x="112553" y="233890"/>
                </a:lnTo>
                <a:lnTo>
                  <a:pt x="90582" y="244681"/>
                </a:lnTo>
                <a:lnTo>
                  <a:pt x="77977" y="251481"/>
                </a:lnTo>
                <a:lnTo>
                  <a:pt x="62503" y="259026"/>
                </a:lnTo>
                <a:lnTo>
                  <a:pt x="44958" y="267261"/>
                </a:lnTo>
                <a:lnTo>
                  <a:pt x="28364" y="276877"/>
                </a:lnTo>
                <a:lnTo>
                  <a:pt x="2540" y="318839"/>
                </a:lnTo>
                <a:lnTo>
                  <a:pt x="0" y="356637"/>
                </a:lnTo>
                <a:lnTo>
                  <a:pt x="2841" y="380779"/>
                </a:lnTo>
                <a:lnTo>
                  <a:pt x="15573" y="435397"/>
                </a:lnTo>
                <a:lnTo>
                  <a:pt x="27465" y="474593"/>
                </a:lnTo>
                <a:lnTo>
                  <a:pt x="38613" y="498508"/>
                </a:lnTo>
                <a:lnTo>
                  <a:pt x="43307" y="509418"/>
                </a:lnTo>
                <a:lnTo>
                  <a:pt x="51625" y="530357"/>
                </a:lnTo>
                <a:lnTo>
                  <a:pt x="54808" y="539440"/>
                </a:lnTo>
                <a:lnTo>
                  <a:pt x="56515" y="547010"/>
                </a:lnTo>
                <a:lnTo>
                  <a:pt x="57531" y="555900"/>
                </a:lnTo>
                <a:lnTo>
                  <a:pt x="53467" y="559075"/>
                </a:lnTo>
                <a:lnTo>
                  <a:pt x="50419" y="563774"/>
                </a:lnTo>
                <a:lnTo>
                  <a:pt x="47371" y="568981"/>
                </a:lnTo>
                <a:lnTo>
                  <a:pt x="41275" y="572156"/>
                </a:lnTo>
                <a:lnTo>
                  <a:pt x="39243" y="576347"/>
                </a:lnTo>
                <a:lnTo>
                  <a:pt x="37211" y="581046"/>
                </a:lnTo>
                <a:lnTo>
                  <a:pt x="38226" y="585237"/>
                </a:lnTo>
                <a:lnTo>
                  <a:pt x="37211" y="594635"/>
                </a:lnTo>
                <a:lnTo>
                  <a:pt x="31623" y="600858"/>
                </a:lnTo>
                <a:lnTo>
                  <a:pt x="36195" y="604541"/>
                </a:lnTo>
                <a:lnTo>
                  <a:pt x="37861" y="606802"/>
                </a:lnTo>
                <a:lnTo>
                  <a:pt x="39624" y="608716"/>
                </a:lnTo>
                <a:lnTo>
                  <a:pt x="46910" y="610131"/>
                </a:lnTo>
                <a:lnTo>
                  <a:pt x="65150" y="610891"/>
                </a:lnTo>
                <a:lnTo>
                  <a:pt x="100143" y="611151"/>
                </a:lnTo>
                <a:lnTo>
                  <a:pt x="307705" y="608796"/>
                </a:lnTo>
                <a:lnTo>
                  <a:pt x="355473" y="608732"/>
                </a:lnTo>
                <a:lnTo>
                  <a:pt x="366942" y="608574"/>
                </a:lnTo>
                <a:lnTo>
                  <a:pt x="371162" y="608574"/>
                </a:lnTo>
                <a:lnTo>
                  <a:pt x="371689" y="608447"/>
                </a:lnTo>
                <a:lnTo>
                  <a:pt x="372872" y="607716"/>
                </a:lnTo>
                <a:lnTo>
                  <a:pt x="375920" y="606192"/>
                </a:lnTo>
                <a:lnTo>
                  <a:pt x="373888" y="603017"/>
                </a:lnTo>
                <a:lnTo>
                  <a:pt x="374396" y="599842"/>
                </a:lnTo>
                <a:lnTo>
                  <a:pt x="374904" y="597302"/>
                </a:lnTo>
                <a:lnTo>
                  <a:pt x="375920" y="592603"/>
                </a:lnTo>
                <a:lnTo>
                  <a:pt x="376427" y="589936"/>
                </a:lnTo>
                <a:lnTo>
                  <a:pt x="377997" y="589936"/>
                </a:lnTo>
                <a:lnTo>
                  <a:pt x="378968" y="584221"/>
                </a:lnTo>
                <a:lnTo>
                  <a:pt x="386270" y="537152"/>
                </a:lnTo>
                <a:lnTo>
                  <a:pt x="390469" y="508444"/>
                </a:lnTo>
                <a:lnTo>
                  <a:pt x="393192" y="485796"/>
                </a:lnTo>
                <a:lnTo>
                  <a:pt x="393954" y="471584"/>
                </a:lnTo>
                <a:lnTo>
                  <a:pt x="393573" y="461825"/>
                </a:lnTo>
                <a:lnTo>
                  <a:pt x="392620" y="454114"/>
                </a:lnTo>
                <a:lnTo>
                  <a:pt x="391668" y="446045"/>
                </a:lnTo>
                <a:lnTo>
                  <a:pt x="390294" y="437413"/>
                </a:lnTo>
                <a:lnTo>
                  <a:pt x="388683" y="429281"/>
                </a:lnTo>
                <a:lnTo>
                  <a:pt x="387167" y="421149"/>
                </a:lnTo>
                <a:lnTo>
                  <a:pt x="386080" y="412517"/>
                </a:lnTo>
                <a:lnTo>
                  <a:pt x="385706" y="403199"/>
                </a:lnTo>
                <a:lnTo>
                  <a:pt x="385722" y="383514"/>
                </a:lnTo>
                <a:lnTo>
                  <a:pt x="385064" y="373909"/>
                </a:lnTo>
                <a:lnTo>
                  <a:pt x="376427" y="335174"/>
                </a:lnTo>
                <a:lnTo>
                  <a:pt x="358521" y="299614"/>
                </a:lnTo>
                <a:lnTo>
                  <a:pt x="310642" y="259863"/>
                </a:lnTo>
                <a:lnTo>
                  <a:pt x="276727" y="234985"/>
                </a:lnTo>
                <a:lnTo>
                  <a:pt x="254635" y="221636"/>
                </a:lnTo>
                <a:lnTo>
                  <a:pt x="245491" y="214270"/>
                </a:lnTo>
                <a:lnTo>
                  <a:pt x="244475" y="211095"/>
                </a:lnTo>
                <a:lnTo>
                  <a:pt x="241426" y="207539"/>
                </a:lnTo>
                <a:lnTo>
                  <a:pt x="238379" y="203856"/>
                </a:lnTo>
                <a:lnTo>
                  <a:pt x="232283" y="201189"/>
                </a:lnTo>
                <a:lnTo>
                  <a:pt x="228219" y="192807"/>
                </a:lnTo>
                <a:lnTo>
                  <a:pt x="226695" y="186584"/>
                </a:lnTo>
                <a:lnTo>
                  <a:pt x="228219" y="180742"/>
                </a:lnTo>
                <a:lnTo>
                  <a:pt x="229743" y="175027"/>
                </a:lnTo>
                <a:lnTo>
                  <a:pt x="236855" y="169820"/>
                </a:lnTo>
                <a:lnTo>
                  <a:pt x="239902" y="161946"/>
                </a:lnTo>
                <a:lnTo>
                  <a:pt x="241863" y="154711"/>
                </a:lnTo>
                <a:lnTo>
                  <a:pt x="243816" y="143658"/>
                </a:lnTo>
                <a:close/>
              </a:path>
              <a:path w="394334" h="611505">
                <a:moveTo>
                  <a:pt x="371162" y="608574"/>
                </a:moveTo>
                <a:lnTo>
                  <a:pt x="366942" y="608574"/>
                </a:lnTo>
                <a:lnTo>
                  <a:pt x="371030" y="608605"/>
                </a:lnTo>
                <a:lnTo>
                  <a:pt x="371162" y="608574"/>
                </a:lnTo>
                <a:close/>
              </a:path>
              <a:path w="394334" h="611505">
                <a:moveTo>
                  <a:pt x="377997" y="589936"/>
                </a:moveTo>
                <a:lnTo>
                  <a:pt x="376427" y="589936"/>
                </a:lnTo>
                <a:lnTo>
                  <a:pt x="376896" y="590347"/>
                </a:lnTo>
                <a:lnTo>
                  <a:pt x="377126" y="592556"/>
                </a:lnTo>
                <a:lnTo>
                  <a:pt x="377642" y="592026"/>
                </a:lnTo>
                <a:lnTo>
                  <a:pt x="377997" y="589936"/>
                </a:lnTo>
                <a:close/>
              </a:path>
              <a:path w="394334" h="611505">
                <a:moveTo>
                  <a:pt x="104901" y="96033"/>
                </a:moveTo>
                <a:lnTo>
                  <a:pt x="100838" y="103399"/>
                </a:lnTo>
                <a:lnTo>
                  <a:pt x="99822" y="110638"/>
                </a:lnTo>
                <a:lnTo>
                  <a:pt x="101346" y="118004"/>
                </a:lnTo>
                <a:lnTo>
                  <a:pt x="117094" y="148865"/>
                </a:lnTo>
                <a:lnTo>
                  <a:pt x="120142" y="143658"/>
                </a:lnTo>
                <a:lnTo>
                  <a:pt x="243816" y="143658"/>
                </a:lnTo>
                <a:lnTo>
                  <a:pt x="244832" y="137908"/>
                </a:lnTo>
                <a:lnTo>
                  <a:pt x="246507" y="132101"/>
                </a:lnTo>
                <a:lnTo>
                  <a:pt x="249047" y="126894"/>
                </a:lnTo>
                <a:lnTo>
                  <a:pt x="258723" y="126894"/>
                </a:lnTo>
                <a:lnTo>
                  <a:pt x="259207" y="126386"/>
                </a:lnTo>
                <a:lnTo>
                  <a:pt x="261239" y="119528"/>
                </a:lnTo>
                <a:lnTo>
                  <a:pt x="264287" y="110130"/>
                </a:lnTo>
                <a:lnTo>
                  <a:pt x="264795" y="104415"/>
                </a:lnTo>
                <a:lnTo>
                  <a:pt x="264795" y="98192"/>
                </a:lnTo>
                <a:lnTo>
                  <a:pt x="111506" y="98192"/>
                </a:lnTo>
                <a:lnTo>
                  <a:pt x="104901" y="96033"/>
                </a:lnTo>
                <a:close/>
              </a:path>
              <a:path w="394334" h="611505">
                <a:moveTo>
                  <a:pt x="258723" y="126894"/>
                </a:moveTo>
                <a:lnTo>
                  <a:pt x="249047" y="126894"/>
                </a:lnTo>
                <a:lnTo>
                  <a:pt x="254126" y="131593"/>
                </a:lnTo>
                <a:lnTo>
                  <a:pt x="256667" y="129053"/>
                </a:lnTo>
                <a:lnTo>
                  <a:pt x="258723" y="126894"/>
                </a:lnTo>
                <a:close/>
              </a:path>
              <a:path w="394334" h="611505">
                <a:moveTo>
                  <a:pt x="180699" y="0"/>
                </a:moveTo>
                <a:lnTo>
                  <a:pt x="142621" y="11832"/>
                </a:lnTo>
                <a:lnTo>
                  <a:pt x="117094" y="41169"/>
                </a:lnTo>
                <a:lnTo>
                  <a:pt x="111506" y="68855"/>
                </a:lnTo>
                <a:lnTo>
                  <a:pt x="110490" y="75586"/>
                </a:lnTo>
                <a:lnTo>
                  <a:pt x="111506" y="79269"/>
                </a:lnTo>
                <a:lnTo>
                  <a:pt x="111506" y="87651"/>
                </a:lnTo>
                <a:lnTo>
                  <a:pt x="114554" y="92858"/>
                </a:lnTo>
                <a:lnTo>
                  <a:pt x="111506" y="98192"/>
                </a:lnTo>
                <a:lnTo>
                  <a:pt x="264795" y="98192"/>
                </a:lnTo>
                <a:lnTo>
                  <a:pt x="264795" y="96033"/>
                </a:lnTo>
                <a:lnTo>
                  <a:pt x="265564" y="92858"/>
                </a:lnTo>
                <a:lnTo>
                  <a:pt x="257175" y="92858"/>
                </a:lnTo>
                <a:lnTo>
                  <a:pt x="255650" y="88159"/>
                </a:lnTo>
                <a:lnTo>
                  <a:pt x="255055" y="83500"/>
                </a:lnTo>
                <a:lnTo>
                  <a:pt x="255008" y="69657"/>
                </a:lnTo>
                <a:lnTo>
                  <a:pt x="254126" y="61997"/>
                </a:lnTo>
                <a:lnTo>
                  <a:pt x="237456" y="21699"/>
                </a:lnTo>
                <a:lnTo>
                  <a:pt x="193024" y="736"/>
                </a:lnTo>
                <a:lnTo>
                  <a:pt x="180699" y="0"/>
                </a:lnTo>
                <a:close/>
              </a:path>
              <a:path w="394334" h="611505">
                <a:moveTo>
                  <a:pt x="262763" y="87651"/>
                </a:moveTo>
                <a:lnTo>
                  <a:pt x="257175" y="92858"/>
                </a:lnTo>
                <a:lnTo>
                  <a:pt x="265564" y="92858"/>
                </a:lnTo>
                <a:lnTo>
                  <a:pt x="265811" y="91842"/>
                </a:lnTo>
                <a:lnTo>
                  <a:pt x="264287" y="89810"/>
                </a:lnTo>
                <a:lnTo>
                  <a:pt x="262763" y="87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5331523" y="769239"/>
            <a:ext cx="58103" cy="112395"/>
          </a:xfrm>
          <a:custGeom>
            <a:avLst/>
            <a:gdLst/>
            <a:ahLst/>
            <a:cxnLst/>
            <a:rect l="l" t="t" r="r" b="b"/>
            <a:pathLst>
              <a:path w="77470" h="149859">
                <a:moveTo>
                  <a:pt x="32130" y="0"/>
                </a:moveTo>
                <a:lnTo>
                  <a:pt x="5411" y="28676"/>
                </a:lnTo>
                <a:lnTo>
                  <a:pt x="0" y="46652"/>
                </a:lnTo>
                <a:lnTo>
                  <a:pt x="730" y="56483"/>
                </a:lnTo>
                <a:lnTo>
                  <a:pt x="2270" y="66075"/>
                </a:lnTo>
                <a:lnTo>
                  <a:pt x="3428" y="74549"/>
                </a:lnTo>
                <a:lnTo>
                  <a:pt x="4191" y="84709"/>
                </a:lnTo>
                <a:lnTo>
                  <a:pt x="5969" y="89408"/>
                </a:lnTo>
                <a:lnTo>
                  <a:pt x="5587" y="98678"/>
                </a:lnTo>
                <a:lnTo>
                  <a:pt x="4824" y="106820"/>
                </a:lnTo>
                <a:lnTo>
                  <a:pt x="3476" y="116093"/>
                </a:lnTo>
                <a:lnTo>
                  <a:pt x="2105" y="124628"/>
                </a:lnTo>
                <a:lnTo>
                  <a:pt x="1270" y="130556"/>
                </a:lnTo>
                <a:lnTo>
                  <a:pt x="18303" y="140001"/>
                </a:lnTo>
                <a:lnTo>
                  <a:pt x="27969" y="145004"/>
                </a:lnTo>
                <a:lnTo>
                  <a:pt x="35051" y="147827"/>
                </a:lnTo>
                <a:lnTo>
                  <a:pt x="41655" y="149351"/>
                </a:lnTo>
                <a:lnTo>
                  <a:pt x="38480" y="143510"/>
                </a:lnTo>
                <a:lnTo>
                  <a:pt x="43306" y="136651"/>
                </a:lnTo>
                <a:lnTo>
                  <a:pt x="57899" y="106820"/>
                </a:lnTo>
                <a:lnTo>
                  <a:pt x="58927" y="102362"/>
                </a:lnTo>
                <a:lnTo>
                  <a:pt x="55118" y="99949"/>
                </a:lnTo>
                <a:lnTo>
                  <a:pt x="57657" y="95631"/>
                </a:lnTo>
                <a:lnTo>
                  <a:pt x="64304" y="95631"/>
                </a:lnTo>
                <a:lnTo>
                  <a:pt x="65150" y="94361"/>
                </a:lnTo>
                <a:lnTo>
                  <a:pt x="76961" y="60578"/>
                </a:lnTo>
                <a:lnTo>
                  <a:pt x="70866" y="56642"/>
                </a:lnTo>
                <a:lnTo>
                  <a:pt x="69596" y="52197"/>
                </a:lnTo>
                <a:lnTo>
                  <a:pt x="68325" y="47625"/>
                </a:lnTo>
                <a:lnTo>
                  <a:pt x="69215" y="44196"/>
                </a:lnTo>
                <a:lnTo>
                  <a:pt x="68072" y="40894"/>
                </a:lnTo>
                <a:lnTo>
                  <a:pt x="67055" y="37719"/>
                </a:lnTo>
                <a:lnTo>
                  <a:pt x="64643" y="36449"/>
                </a:lnTo>
                <a:lnTo>
                  <a:pt x="62992" y="33147"/>
                </a:lnTo>
                <a:lnTo>
                  <a:pt x="61341" y="29972"/>
                </a:lnTo>
                <a:lnTo>
                  <a:pt x="59817" y="25273"/>
                </a:lnTo>
                <a:lnTo>
                  <a:pt x="58547" y="21082"/>
                </a:lnTo>
                <a:lnTo>
                  <a:pt x="57276" y="17018"/>
                </a:lnTo>
                <a:lnTo>
                  <a:pt x="58420" y="12446"/>
                </a:lnTo>
                <a:lnTo>
                  <a:pt x="54863" y="9017"/>
                </a:lnTo>
                <a:lnTo>
                  <a:pt x="51434" y="5587"/>
                </a:lnTo>
                <a:lnTo>
                  <a:pt x="42418" y="888"/>
                </a:lnTo>
                <a:lnTo>
                  <a:pt x="37210" y="381"/>
                </a:lnTo>
                <a:lnTo>
                  <a:pt x="32130" y="0"/>
                </a:lnTo>
                <a:close/>
              </a:path>
              <a:path w="77470" h="149859">
                <a:moveTo>
                  <a:pt x="64304" y="95631"/>
                </a:moveTo>
                <a:lnTo>
                  <a:pt x="57657" y="95631"/>
                </a:lnTo>
                <a:lnTo>
                  <a:pt x="61849" y="99313"/>
                </a:lnTo>
                <a:lnTo>
                  <a:pt x="64304" y="95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5331523" y="769239"/>
            <a:ext cx="58103" cy="112395"/>
          </a:xfrm>
          <a:custGeom>
            <a:avLst/>
            <a:gdLst/>
            <a:ahLst/>
            <a:cxnLst/>
            <a:rect l="l" t="t" r="r" b="b"/>
            <a:pathLst>
              <a:path w="77470" h="149859">
                <a:moveTo>
                  <a:pt x="1270" y="130556"/>
                </a:moveTo>
                <a:lnTo>
                  <a:pt x="2105" y="124628"/>
                </a:lnTo>
                <a:lnTo>
                  <a:pt x="3476" y="116093"/>
                </a:lnTo>
                <a:lnTo>
                  <a:pt x="4824" y="106820"/>
                </a:lnTo>
                <a:lnTo>
                  <a:pt x="5587" y="98678"/>
                </a:lnTo>
                <a:lnTo>
                  <a:pt x="5969" y="89408"/>
                </a:lnTo>
                <a:lnTo>
                  <a:pt x="4191" y="84709"/>
                </a:lnTo>
                <a:lnTo>
                  <a:pt x="3428" y="74549"/>
                </a:lnTo>
                <a:lnTo>
                  <a:pt x="2270" y="66075"/>
                </a:lnTo>
                <a:lnTo>
                  <a:pt x="730" y="56483"/>
                </a:lnTo>
                <a:lnTo>
                  <a:pt x="0" y="46652"/>
                </a:lnTo>
                <a:lnTo>
                  <a:pt x="18361" y="12336"/>
                </a:lnTo>
                <a:lnTo>
                  <a:pt x="32130" y="0"/>
                </a:lnTo>
                <a:lnTo>
                  <a:pt x="37210" y="381"/>
                </a:lnTo>
                <a:lnTo>
                  <a:pt x="42418" y="888"/>
                </a:lnTo>
                <a:lnTo>
                  <a:pt x="51434" y="5587"/>
                </a:lnTo>
                <a:lnTo>
                  <a:pt x="54863" y="9017"/>
                </a:lnTo>
                <a:lnTo>
                  <a:pt x="58420" y="12446"/>
                </a:lnTo>
                <a:lnTo>
                  <a:pt x="57276" y="17018"/>
                </a:lnTo>
                <a:lnTo>
                  <a:pt x="58547" y="21082"/>
                </a:lnTo>
                <a:lnTo>
                  <a:pt x="59817" y="25273"/>
                </a:lnTo>
                <a:lnTo>
                  <a:pt x="61341" y="29972"/>
                </a:lnTo>
                <a:lnTo>
                  <a:pt x="62992" y="33147"/>
                </a:lnTo>
                <a:lnTo>
                  <a:pt x="64643" y="36449"/>
                </a:lnTo>
                <a:lnTo>
                  <a:pt x="67055" y="37719"/>
                </a:lnTo>
                <a:lnTo>
                  <a:pt x="68072" y="40894"/>
                </a:lnTo>
                <a:lnTo>
                  <a:pt x="69215" y="44196"/>
                </a:lnTo>
                <a:lnTo>
                  <a:pt x="68325" y="47625"/>
                </a:lnTo>
                <a:lnTo>
                  <a:pt x="69596" y="52197"/>
                </a:lnTo>
                <a:lnTo>
                  <a:pt x="70866" y="56642"/>
                </a:lnTo>
                <a:lnTo>
                  <a:pt x="76961" y="60578"/>
                </a:lnTo>
                <a:lnTo>
                  <a:pt x="76200" y="67690"/>
                </a:lnTo>
                <a:lnTo>
                  <a:pt x="61849" y="99313"/>
                </a:lnTo>
                <a:lnTo>
                  <a:pt x="57657" y="95631"/>
                </a:lnTo>
                <a:lnTo>
                  <a:pt x="56387" y="97789"/>
                </a:lnTo>
                <a:lnTo>
                  <a:pt x="55118" y="99949"/>
                </a:lnTo>
                <a:lnTo>
                  <a:pt x="58927" y="102362"/>
                </a:lnTo>
                <a:lnTo>
                  <a:pt x="57784" y="107314"/>
                </a:lnTo>
                <a:lnTo>
                  <a:pt x="43306" y="136651"/>
                </a:lnTo>
                <a:lnTo>
                  <a:pt x="40894" y="140081"/>
                </a:lnTo>
                <a:lnTo>
                  <a:pt x="38480" y="143510"/>
                </a:lnTo>
                <a:lnTo>
                  <a:pt x="41655" y="149351"/>
                </a:lnTo>
                <a:lnTo>
                  <a:pt x="35051" y="147827"/>
                </a:lnTo>
                <a:lnTo>
                  <a:pt x="27969" y="145004"/>
                </a:lnTo>
                <a:lnTo>
                  <a:pt x="18303" y="140001"/>
                </a:lnTo>
                <a:lnTo>
                  <a:pt x="8566" y="134594"/>
                </a:lnTo>
                <a:lnTo>
                  <a:pt x="1270" y="130556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5224654" y="1004697"/>
            <a:ext cx="82391" cy="70485"/>
          </a:xfrm>
          <a:custGeom>
            <a:avLst/>
            <a:gdLst/>
            <a:ahLst/>
            <a:cxnLst/>
            <a:rect l="l" t="t" r="r" b="b"/>
            <a:pathLst>
              <a:path w="109854" h="93980">
                <a:moveTo>
                  <a:pt x="103671" y="91948"/>
                </a:moveTo>
                <a:lnTo>
                  <a:pt x="19557" y="91948"/>
                </a:lnTo>
                <a:lnTo>
                  <a:pt x="28067" y="92837"/>
                </a:lnTo>
                <a:lnTo>
                  <a:pt x="36077" y="93277"/>
                </a:lnTo>
                <a:lnTo>
                  <a:pt x="46339" y="93503"/>
                </a:lnTo>
                <a:lnTo>
                  <a:pt x="87058" y="93773"/>
                </a:lnTo>
                <a:lnTo>
                  <a:pt x="95781" y="93438"/>
                </a:lnTo>
                <a:lnTo>
                  <a:pt x="102362" y="92328"/>
                </a:lnTo>
                <a:lnTo>
                  <a:pt x="103671" y="91948"/>
                </a:lnTo>
                <a:close/>
              </a:path>
              <a:path w="109854" h="93980">
                <a:moveTo>
                  <a:pt x="3175" y="24256"/>
                </a:moveTo>
                <a:lnTo>
                  <a:pt x="2794" y="25273"/>
                </a:lnTo>
                <a:lnTo>
                  <a:pt x="2031" y="27050"/>
                </a:lnTo>
                <a:lnTo>
                  <a:pt x="1143" y="28701"/>
                </a:lnTo>
                <a:lnTo>
                  <a:pt x="0" y="32257"/>
                </a:lnTo>
                <a:lnTo>
                  <a:pt x="762" y="41148"/>
                </a:lnTo>
                <a:lnTo>
                  <a:pt x="3175" y="49529"/>
                </a:lnTo>
                <a:lnTo>
                  <a:pt x="4699" y="56768"/>
                </a:lnTo>
                <a:lnTo>
                  <a:pt x="5648" y="58800"/>
                </a:lnTo>
                <a:lnTo>
                  <a:pt x="6857" y="61340"/>
                </a:lnTo>
                <a:lnTo>
                  <a:pt x="10541" y="64896"/>
                </a:lnTo>
                <a:lnTo>
                  <a:pt x="14097" y="75056"/>
                </a:lnTo>
                <a:lnTo>
                  <a:pt x="13589" y="84836"/>
                </a:lnTo>
                <a:lnTo>
                  <a:pt x="16255" y="88518"/>
                </a:lnTo>
                <a:lnTo>
                  <a:pt x="18796" y="92328"/>
                </a:lnTo>
                <a:lnTo>
                  <a:pt x="19557" y="91948"/>
                </a:lnTo>
                <a:lnTo>
                  <a:pt x="103671" y="91948"/>
                </a:lnTo>
                <a:lnTo>
                  <a:pt x="109347" y="90296"/>
                </a:lnTo>
                <a:lnTo>
                  <a:pt x="107696" y="84200"/>
                </a:lnTo>
                <a:lnTo>
                  <a:pt x="108712" y="80517"/>
                </a:lnTo>
                <a:lnTo>
                  <a:pt x="109727" y="76962"/>
                </a:lnTo>
                <a:lnTo>
                  <a:pt x="108712" y="73151"/>
                </a:lnTo>
                <a:lnTo>
                  <a:pt x="107950" y="70484"/>
                </a:lnTo>
                <a:lnTo>
                  <a:pt x="107188" y="67690"/>
                </a:lnTo>
                <a:lnTo>
                  <a:pt x="106806" y="67690"/>
                </a:lnTo>
                <a:lnTo>
                  <a:pt x="101219" y="60578"/>
                </a:lnTo>
                <a:lnTo>
                  <a:pt x="57530" y="60578"/>
                </a:lnTo>
                <a:lnTo>
                  <a:pt x="49275" y="60070"/>
                </a:lnTo>
                <a:lnTo>
                  <a:pt x="39116" y="58419"/>
                </a:lnTo>
                <a:lnTo>
                  <a:pt x="32766" y="55625"/>
                </a:lnTo>
                <a:lnTo>
                  <a:pt x="26543" y="52958"/>
                </a:lnTo>
                <a:lnTo>
                  <a:pt x="20320" y="48259"/>
                </a:lnTo>
                <a:lnTo>
                  <a:pt x="15875" y="43433"/>
                </a:lnTo>
                <a:lnTo>
                  <a:pt x="11302" y="38607"/>
                </a:lnTo>
                <a:lnTo>
                  <a:pt x="7874" y="29717"/>
                </a:lnTo>
                <a:lnTo>
                  <a:pt x="3175" y="24256"/>
                </a:lnTo>
                <a:close/>
              </a:path>
              <a:path w="109854" h="93980">
                <a:moveTo>
                  <a:pt x="48895" y="0"/>
                </a:moveTo>
                <a:lnTo>
                  <a:pt x="41148" y="2539"/>
                </a:lnTo>
                <a:lnTo>
                  <a:pt x="35560" y="7619"/>
                </a:lnTo>
                <a:lnTo>
                  <a:pt x="37211" y="14731"/>
                </a:lnTo>
                <a:lnTo>
                  <a:pt x="38353" y="19430"/>
                </a:lnTo>
                <a:lnTo>
                  <a:pt x="39497" y="24002"/>
                </a:lnTo>
                <a:lnTo>
                  <a:pt x="42291" y="27686"/>
                </a:lnTo>
                <a:lnTo>
                  <a:pt x="45847" y="32892"/>
                </a:lnTo>
                <a:lnTo>
                  <a:pt x="49402" y="38226"/>
                </a:lnTo>
                <a:lnTo>
                  <a:pt x="57785" y="46989"/>
                </a:lnTo>
                <a:lnTo>
                  <a:pt x="59690" y="51053"/>
                </a:lnTo>
                <a:lnTo>
                  <a:pt x="61722" y="54990"/>
                </a:lnTo>
                <a:lnTo>
                  <a:pt x="59054" y="55879"/>
                </a:lnTo>
                <a:lnTo>
                  <a:pt x="58166" y="57403"/>
                </a:lnTo>
                <a:lnTo>
                  <a:pt x="57150" y="58800"/>
                </a:lnTo>
                <a:lnTo>
                  <a:pt x="57530" y="60578"/>
                </a:lnTo>
                <a:lnTo>
                  <a:pt x="101219" y="60578"/>
                </a:lnTo>
                <a:lnTo>
                  <a:pt x="97027" y="54990"/>
                </a:lnTo>
                <a:lnTo>
                  <a:pt x="91694" y="49402"/>
                </a:lnTo>
                <a:lnTo>
                  <a:pt x="87284" y="45086"/>
                </a:lnTo>
                <a:lnTo>
                  <a:pt x="82327" y="40592"/>
                </a:lnTo>
                <a:lnTo>
                  <a:pt x="77227" y="35740"/>
                </a:lnTo>
                <a:lnTo>
                  <a:pt x="72390" y="30352"/>
                </a:lnTo>
                <a:lnTo>
                  <a:pt x="67843" y="23639"/>
                </a:lnTo>
                <a:lnTo>
                  <a:pt x="63357" y="15986"/>
                </a:lnTo>
                <a:lnTo>
                  <a:pt x="58941" y="8975"/>
                </a:lnTo>
                <a:lnTo>
                  <a:pt x="54610" y="4190"/>
                </a:lnTo>
                <a:lnTo>
                  <a:pt x="48895" y="0"/>
                </a:lnTo>
                <a:close/>
              </a:path>
              <a:path w="109854" h="93980">
                <a:moveTo>
                  <a:pt x="4191" y="55879"/>
                </a:moveTo>
                <a:lnTo>
                  <a:pt x="4635" y="56768"/>
                </a:lnTo>
                <a:lnTo>
                  <a:pt x="4191" y="55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5224654" y="1004697"/>
            <a:ext cx="82391" cy="70485"/>
          </a:xfrm>
          <a:custGeom>
            <a:avLst/>
            <a:gdLst/>
            <a:ahLst/>
            <a:cxnLst/>
            <a:rect l="l" t="t" r="r" b="b"/>
            <a:pathLst>
              <a:path w="109854" h="93980">
                <a:moveTo>
                  <a:pt x="59690" y="51053"/>
                </a:moveTo>
                <a:lnTo>
                  <a:pt x="57785" y="46989"/>
                </a:lnTo>
                <a:lnTo>
                  <a:pt x="49402" y="38226"/>
                </a:lnTo>
                <a:lnTo>
                  <a:pt x="45847" y="32892"/>
                </a:lnTo>
                <a:lnTo>
                  <a:pt x="42291" y="27686"/>
                </a:lnTo>
                <a:lnTo>
                  <a:pt x="39497" y="24002"/>
                </a:lnTo>
                <a:lnTo>
                  <a:pt x="38353" y="19430"/>
                </a:lnTo>
                <a:lnTo>
                  <a:pt x="37211" y="14731"/>
                </a:lnTo>
                <a:lnTo>
                  <a:pt x="35560" y="7619"/>
                </a:lnTo>
                <a:lnTo>
                  <a:pt x="38353" y="5079"/>
                </a:lnTo>
                <a:lnTo>
                  <a:pt x="41148" y="2539"/>
                </a:lnTo>
                <a:lnTo>
                  <a:pt x="48895" y="0"/>
                </a:lnTo>
                <a:lnTo>
                  <a:pt x="54610" y="4190"/>
                </a:lnTo>
                <a:lnTo>
                  <a:pt x="58941" y="8975"/>
                </a:lnTo>
                <a:lnTo>
                  <a:pt x="63357" y="15986"/>
                </a:lnTo>
                <a:lnTo>
                  <a:pt x="67843" y="23639"/>
                </a:lnTo>
                <a:lnTo>
                  <a:pt x="72390" y="30352"/>
                </a:lnTo>
                <a:lnTo>
                  <a:pt x="77227" y="35740"/>
                </a:lnTo>
                <a:lnTo>
                  <a:pt x="82327" y="40592"/>
                </a:lnTo>
                <a:lnTo>
                  <a:pt x="87284" y="45086"/>
                </a:lnTo>
                <a:lnTo>
                  <a:pt x="91694" y="49402"/>
                </a:lnTo>
                <a:lnTo>
                  <a:pt x="97027" y="54990"/>
                </a:lnTo>
                <a:lnTo>
                  <a:pt x="101219" y="60578"/>
                </a:lnTo>
                <a:lnTo>
                  <a:pt x="104013" y="64134"/>
                </a:lnTo>
                <a:lnTo>
                  <a:pt x="106806" y="67690"/>
                </a:lnTo>
                <a:lnTo>
                  <a:pt x="107188" y="67690"/>
                </a:lnTo>
                <a:lnTo>
                  <a:pt x="107950" y="70484"/>
                </a:lnTo>
                <a:lnTo>
                  <a:pt x="108712" y="73151"/>
                </a:lnTo>
                <a:lnTo>
                  <a:pt x="109727" y="76962"/>
                </a:lnTo>
                <a:lnTo>
                  <a:pt x="108712" y="80517"/>
                </a:lnTo>
                <a:lnTo>
                  <a:pt x="107696" y="84200"/>
                </a:lnTo>
                <a:lnTo>
                  <a:pt x="109347" y="90296"/>
                </a:lnTo>
                <a:lnTo>
                  <a:pt x="102362" y="92328"/>
                </a:lnTo>
                <a:lnTo>
                  <a:pt x="95781" y="93438"/>
                </a:lnTo>
                <a:lnTo>
                  <a:pt x="87058" y="93773"/>
                </a:lnTo>
                <a:lnTo>
                  <a:pt x="77287" y="93704"/>
                </a:lnTo>
                <a:lnTo>
                  <a:pt x="67564" y="93599"/>
                </a:lnTo>
                <a:lnTo>
                  <a:pt x="57338" y="93587"/>
                </a:lnTo>
                <a:lnTo>
                  <a:pt x="46339" y="93503"/>
                </a:lnTo>
                <a:lnTo>
                  <a:pt x="36077" y="93277"/>
                </a:lnTo>
                <a:lnTo>
                  <a:pt x="28067" y="92837"/>
                </a:lnTo>
                <a:lnTo>
                  <a:pt x="19557" y="91948"/>
                </a:lnTo>
                <a:lnTo>
                  <a:pt x="18796" y="92328"/>
                </a:lnTo>
                <a:lnTo>
                  <a:pt x="16255" y="88518"/>
                </a:lnTo>
                <a:lnTo>
                  <a:pt x="13589" y="84836"/>
                </a:lnTo>
                <a:lnTo>
                  <a:pt x="14097" y="75056"/>
                </a:lnTo>
                <a:lnTo>
                  <a:pt x="12319" y="69976"/>
                </a:lnTo>
                <a:lnTo>
                  <a:pt x="10541" y="64896"/>
                </a:lnTo>
                <a:lnTo>
                  <a:pt x="6857" y="61340"/>
                </a:lnTo>
                <a:lnTo>
                  <a:pt x="5588" y="58674"/>
                </a:lnTo>
                <a:lnTo>
                  <a:pt x="4191" y="55879"/>
                </a:lnTo>
                <a:lnTo>
                  <a:pt x="4699" y="56768"/>
                </a:lnTo>
                <a:lnTo>
                  <a:pt x="3937" y="53086"/>
                </a:lnTo>
                <a:lnTo>
                  <a:pt x="3175" y="49529"/>
                </a:lnTo>
                <a:lnTo>
                  <a:pt x="762" y="41148"/>
                </a:lnTo>
                <a:lnTo>
                  <a:pt x="380" y="36702"/>
                </a:lnTo>
                <a:lnTo>
                  <a:pt x="0" y="32257"/>
                </a:lnTo>
                <a:lnTo>
                  <a:pt x="1143" y="28701"/>
                </a:lnTo>
                <a:lnTo>
                  <a:pt x="2031" y="27050"/>
                </a:lnTo>
                <a:lnTo>
                  <a:pt x="2794" y="25273"/>
                </a:lnTo>
                <a:lnTo>
                  <a:pt x="3175" y="24256"/>
                </a:lnTo>
                <a:lnTo>
                  <a:pt x="5588" y="27050"/>
                </a:lnTo>
                <a:lnTo>
                  <a:pt x="7874" y="29717"/>
                </a:lnTo>
                <a:lnTo>
                  <a:pt x="11302" y="38607"/>
                </a:lnTo>
                <a:lnTo>
                  <a:pt x="15875" y="43433"/>
                </a:lnTo>
                <a:lnTo>
                  <a:pt x="20320" y="48259"/>
                </a:lnTo>
                <a:lnTo>
                  <a:pt x="26543" y="52958"/>
                </a:lnTo>
                <a:lnTo>
                  <a:pt x="32766" y="55625"/>
                </a:lnTo>
                <a:lnTo>
                  <a:pt x="39116" y="58419"/>
                </a:lnTo>
                <a:lnTo>
                  <a:pt x="49275" y="60070"/>
                </a:lnTo>
                <a:lnTo>
                  <a:pt x="53340" y="60325"/>
                </a:lnTo>
                <a:lnTo>
                  <a:pt x="57530" y="60578"/>
                </a:lnTo>
                <a:lnTo>
                  <a:pt x="57150" y="58800"/>
                </a:lnTo>
                <a:lnTo>
                  <a:pt x="58166" y="57403"/>
                </a:lnTo>
                <a:lnTo>
                  <a:pt x="59054" y="55879"/>
                </a:lnTo>
                <a:lnTo>
                  <a:pt x="61722" y="54990"/>
                </a:lnTo>
                <a:lnTo>
                  <a:pt x="59690" y="5105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7006208" y="2267140"/>
            <a:ext cx="519113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525" spc="26" dirty="0">
                <a:latin typeface="맑은 고딕" pitchFamily="50" charset="-127"/>
                <a:cs typeface="Gulim"/>
              </a:rPr>
              <a:t>오달수</a:t>
            </a:r>
            <a:r>
              <a:rPr sz="525" spc="26" dirty="0">
                <a:latin typeface="맑은 고딕" pitchFamily="50" charset="-127"/>
                <a:cs typeface="Times New Roman"/>
              </a:rPr>
              <a:t>(</a:t>
            </a:r>
            <a:r>
              <a:rPr sz="525" spc="26" dirty="0">
                <a:latin typeface="맑은 고딕" pitchFamily="50" charset="-127"/>
                <a:cs typeface="Gulim"/>
              </a:rPr>
              <a:t>남</a:t>
            </a:r>
            <a:r>
              <a:rPr sz="525" spc="26" dirty="0">
                <a:latin typeface="맑은 고딕" pitchFamily="50" charset="-127"/>
                <a:cs typeface="Times New Roman"/>
              </a:rPr>
              <a:t>,30</a:t>
            </a:r>
            <a:r>
              <a:rPr sz="525" spc="26" dirty="0">
                <a:latin typeface="맑은 고딕" pitchFamily="50" charset="-127"/>
                <a:cs typeface="Gulim"/>
              </a:rPr>
              <a:t>세</a:t>
            </a:r>
            <a:r>
              <a:rPr sz="525" spc="26" dirty="0">
                <a:latin typeface="맑은 고딕" pitchFamily="50" charset="-127"/>
                <a:cs typeface="Times New Roman"/>
              </a:rPr>
              <a:t>)</a:t>
            </a:r>
            <a:endParaRPr sz="525" dirty="0">
              <a:latin typeface="맑은 고딕" pitchFamily="50" charset="-127"/>
              <a:cs typeface="Times New Roman"/>
            </a:endParaRPr>
          </a:p>
          <a:p>
            <a:pPr marL="9525"/>
            <a:r>
              <a:rPr sz="525" spc="4" dirty="0">
                <a:latin typeface="맑은 고딕" pitchFamily="50" charset="-127"/>
                <a:cs typeface="Times New Roman"/>
              </a:rPr>
              <a:t>DVD</a:t>
            </a:r>
            <a:r>
              <a:rPr sz="525" spc="4" dirty="0">
                <a:latin typeface="맑은 고딕" pitchFamily="50" charset="-127"/>
                <a:cs typeface="Gulim"/>
              </a:rPr>
              <a:t>대여점</a:t>
            </a:r>
            <a:endParaRPr sz="525" dirty="0">
              <a:latin typeface="맑은 고딕" pitchFamily="50" charset="-127"/>
              <a:cs typeface="Guli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05381" y="3181255"/>
            <a:ext cx="51911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525" spc="26" dirty="0">
                <a:latin typeface="맑은 고딕" pitchFamily="50" charset="-127"/>
                <a:cs typeface="Gulim"/>
              </a:rPr>
              <a:t>홍정애</a:t>
            </a:r>
            <a:r>
              <a:rPr sz="525" spc="26" dirty="0">
                <a:latin typeface="맑은 고딕" pitchFamily="50" charset="-127"/>
                <a:cs typeface="Times New Roman"/>
              </a:rPr>
              <a:t>(</a:t>
            </a:r>
            <a:r>
              <a:rPr sz="525" spc="26" dirty="0">
                <a:latin typeface="맑은 고딕" pitchFamily="50" charset="-127"/>
                <a:cs typeface="Gulim"/>
              </a:rPr>
              <a:t>여</a:t>
            </a:r>
            <a:r>
              <a:rPr sz="525" spc="26" dirty="0">
                <a:latin typeface="맑은 고딕" pitchFamily="50" charset="-127"/>
                <a:cs typeface="Times New Roman"/>
              </a:rPr>
              <a:t>,28</a:t>
            </a:r>
            <a:r>
              <a:rPr sz="525" spc="26" dirty="0">
                <a:latin typeface="맑은 고딕" pitchFamily="50" charset="-127"/>
                <a:cs typeface="Gulim"/>
              </a:rPr>
              <a:t>세</a:t>
            </a:r>
            <a:r>
              <a:rPr sz="525" spc="26" dirty="0">
                <a:latin typeface="맑은 고딕" pitchFamily="50" charset="-127"/>
                <a:cs typeface="Times New Roman"/>
              </a:rPr>
              <a:t>)</a:t>
            </a:r>
            <a:endParaRPr sz="525" dirty="0">
              <a:latin typeface="맑은 고딕" pitchFamily="50" charset="-127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11257" y="4073462"/>
            <a:ext cx="519113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525" spc="-4" dirty="0">
                <a:latin typeface="맑은 고딕" pitchFamily="50" charset="-127"/>
                <a:cs typeface="Gulim"/>
              </a:rPr>
              <a:t>양구길</a:t>
            </a:r>
            <a:r>
              <a:rPr sz="525" spc="90" dirty="0">
                <a:latin typeface="맑은 고딕" pitchFamily="50" charset="-127"/>
                <a:cs typeface="Times New Roman"/>
              </a:rPr>
              <a:t>(</a:t>
            </a:r>
            <a:r>
              <a:rPr sz="525" spc="-4" dirty="0">
                <a:latin typeface="맑은 고딕" pitchFamily="50" charset="-127"/>
                <a:cs typeface="Gulim"/>
              </a:rPr>
              <a:t>남</a:t>
            </a:r>
            <a:r>
              <a:rPr sz="525" spc="8" dirty="0">
                <a:latin typeface="맑은 고딕" pitchFamily="50" charset="-127"/>
                <a:cs typeface="Times New Roman"/>
              </a:rPr>
              <a:t>,</a:t>
            </a:r>
            <a:r>
              <a:rPr sz="525" spc="60" dirty="0">
                <a:latin typeface="맑은 고딕" pitchFamily="50" charset="-127"/>
                <a:cs typeface="Times New Roman"/>
              </a:rPr>
              <a:t>30</a:t>
            </a:r>
            <a:r>
              <a:rPr sz="525" spc="-4" dirty="0">
                <a:latin typeface="맑은 고딕" pitchFamily="50" charset="-127"/>
                <a:cs typeface="Gulim"/>
              </a:rPr>
              <a:t>세</a:t>
            </a:r>
            <a:r>
              <a:rPr sz="525" spc="71" dirty="0">
                <a:latin typeface="맑은 고딕" pitchFamily="50" charset="-127"/>
                <a:cs typeface="Times New Roman"/>
              </a:rPr>
              <a:t>)  </a:t>
            </a:r>
            <a:r>
              <a:rPr sz="525" spc="30" dirty="0">
                <a:latin typeface="맑은 고딕" pitchFamily="50" charset="-127"/>
                <a:cs typeface="Times New Roman"/>
              </a:rPr>
              <a:t>PC,</a:t>
            </a:r>
            <a:r>
              <a:rPr sz="525" spc="-26" dirty="0">
                <a:latin typeface="맑은 고딕" pitchFamily="50" charset="-127"/>
                <a:cs typeface="Times New Roman"/>
              </a:rPr>
              <a:t> </a:t>
            </a:r>
            <a:r>
              <a:rPr sz="525" spc="-4" dirty="0">
                <a:latin typeface="맑은 고딕" pitchFamily="50" charset="-127"/>
                <a:cs typeface="Gulim"/>
              </a:rPr>
              <a:t>당구장</a:t>
            </a:r>
            <a:endParaRPr sz="525" dirty="0">
              <a:latin typeface="맑은 고딕" pitchFamily="50" charset="-127"/>
              <a:cs typeface="Gulim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99866" y="2148840"/>
            <a:ext cx="1608773" cy="1020128"/>
          </a:xfrm>
          <a:custGeom>
            <a:avLst/>
            <a:gdLst/>
            <a:ahLst/>
            <a:cxnLst/>
            <a:rect l="l" t="t" r="r" b="b"/>
            <a:pathLst>
              <a:path w="2145029" h="1360170">
                <a:moveTo>
                  <a:pt x="51073" y="32244"/>
                </a:moveTo>
                <a:lnTo>
                  <a:pt x="64965" y="58946"/>
                </a:lnTo>
                <a:lnTo>
                  <a:pt x="2128773" y="1360169"/>
                </a:lnTo>
                <a:lnTo>
                  <a:pt x="2145030" y="1334388"/>
                </a:lnTo>
                <a:lnTo>
                  <a:pt x="81376" y="33263"/>
                </a:lnTo>
                <a:lnTo>
                  <a:pt x="51073" y="32244"/>
                </a:lnTo>
                <a:close/>
              </a:path>
              <a:path w="2145029" h="1360170">
                <a:moveTo>
                  <a:pt x="0" y="0"/>
                </a:moveTo>
                <a:lnTo>
                  <a:pt x="60960" y="116966"/>
                </a:lnTo>
                <a:lnTo>
                  <a:pt x="64770" y="124459"/>
                </a:lnTo>
                <a:lnTo>
                  <a:pt x="74040" y="127380"/>
                </a:lnTo>
                <a:lnTo>
                  <a:pt x="81407" y="123443"/>
                </a:lnTo>
                <a:lnTo>
                  <a:pt x="88900" y="119633"/>
                </a:lnTo>
                <a:lnTo>
                  <a:pt x="91821" y="110362"/>
                </a:lnTo>
                <a:lnTo>
                  <a:pt x="87884" y="102996"/>
                </a:lnTo>
                <a:lnTo>
                  <a:pt x="64965" y="58946"/>
                </a:lnTo>
                <a:lnTo>
                  <a:pt x="17399" y="28955"/>
                </a:lnTo>
                <a:lnTo>
                  <a:pt x="33654" y="3175"/>
                </a:lnTo>
                <a:lnTo>
                  <a:pt x="94161" y="3175"/>
                </a:lnTo>
                <a:lnTo>
                  <a:pt x="0" y="0"/>
                </a:lnTo>
                <a:close/>
              </a:path>
              <a:path w="2145029" h="1360170">
                <a:moveTo>
                  <a:pt x="33654" y="3175"/>
                </a:moveTo>
                <a:lnTo>
                  <a:pt x="17399" y="28955"/>
                </a:lnTo>
                <a:lnTo>
                  <a:pt x="64965" y="58946"/>
                </a:lnTo>
                <a:lnTo>
                  <a:pt x="51073" y="32244"/>
                </a:lnTo>
                <a:lnTo>
                  <a:pt x="25019" y="31368"/>
                </a:lnTo>
                <a:lnTo>
                  <a:pt x="38988" y="9016"/>
                </a:lnTo>
                <a:lnTo>
                  <a:pt x="42920" y="9016"/>
                </a:lnTo>
                <a:lnTo>
                  <a:pt x="33654" y="3175"/>
                </a:lnTo>
                <a:close/>
              </a:path>
              <a:path w="2145029" h="1360170">
                <a:moveTo>
                  <a:pt x="94161" y="3175"/>
                </a:moveTo>
                <a:lnTo>
                  <a:pt x="33654" y="3175"/>
                </a:lnTo>
                <a:lnTo>
                  <a:pt x="81376" y="33263"/>
                </a:lnTo>
                <a:lnTo>
                  <a:pt x="130810" y="34925"/>
                </a:lnTo>
                <a:lnTo>
                  <a:pt x="139191" y="35305"/>
                </a:lnTo>
                <a:lnTo>
                  <a:pt x="146303" y="28701"/>
                </a:lnTo>
                <a:lnTo>
                  <a:pt x="146812" y="11810"/>
                </a:lnTo>
                <a:lnTo>
                  <a:pt x="140208" y="4825"/>
                </a:lnTo>
                <a:lnTo>
                  <a:pt x="131825" y="4444"/>
                </a:lnTo>
                <a:lnTo>
                  <a:pt x="94161" y="3175"/>
                </a:lnTo>
                <a:close/>
              </a:path>
              <a:path w="2145029" h="1360170">
                <a:moveTo>
                  <a:pt x="42920" y="9016"/>
                </a:moveTo>
                <a:lnTo>
                  <a:pt x="38988" y="9016"/>
                </a:lnTo>
                <a:lnTo>
                  <a:pt x="51073" y="32244"/>
                </a:lnTo>
                <a:lnTo>
                  <a:pt x="81376" y="33263"/>
                </a:lnTo>
                <a:lnTo>
                  <a:pt x="42920" y="9016"/>
                </a:lnTo>
                <a:close/>
              </a:path>
              <a:path w="2145029" h="1360170">
                <a:moveTo>
                  <a:pt x="38988" y="9016"/>
                </a:moveTo>
                <a:lnTo>
                  <a:pt x="25019" y="31368"/>
                </a:lnTo>
                <a:lnTo>
                  <a:pt x="51073" y="32244"/>
                </a:lnTo>
                <a:lnTo>
                  <a:pt x="38988" y="9016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4030028" y="3107341"/>
            <a:ext cx="1072039" cy="106204"/>
          </a:xfrm>
          <a:custGeom>
            <a:avLst/>
            <a:gdLst/>
            <a:ahLst/>
            <a:cxnLst/>
            <a:rect l="l" t="t" r="r" b="b"/>
            <a:pathLst>
              <a:path w="1429384" h="141604">
                <a:moveTo>
                  <a:pt x="1403022" y="54355"/>
                </a:moveTo>
                <a:lnTo>
                  <a:pt x="1398777" y="54355"/>
                </a:lnTo>
                <a:lnTo>
                  <a:pt x="1399158" y="84835"/>
                </a:lnTo>
                <a:lnTo>
                  <a:pt x="1342965" y="85538"/>
                </a:lnTo>
                <a:lnTo>
                  <a:pt x="1293240" y="115442"/>
                </a:lnTo>
                <a:lnTo>
                  <a:pt x="1290827" y="124713"/>
                </a:lnTo>
                <a:lnTo>
                  <a:pt x="1295273" y="131952"/>
                </a:lnTo>
                <a:lnTo>
                  <a:pt x="1299590" y="139191"/>
                </a:lnTo>
                <a:lnTo>
                  <a:pt x="1308861" y="141477"/>
                </a:lnTo>
                <a:lnTo>
                  <a:pt x="1429257" y="69214"/>
                </a:lnTo>
                <a:lnTo>
                  <a:pt x="1403022" y="54355"/>
                </a:lnTo>
                <a:close/>
              </a:path>
              <a:path w="1429384" h="141604">
                <a:moveTo>
                  <a:pt x="1342310" y="55061"/>
                </a:moveTo>
                <a:lnTo>
                  <a:pt x="1307337" y="55498"/>
                </a:lnTo>
                <a:lnTo>
                  <a:pt x="1307719" y="85978"/>
                </a:lnTo>
                <a:lnTo>
                  <a:pt x="1342965" y="85538"/>
                </a:lnTo>
                <a:lnTo>
                  <a:pt x="1368733" y="70020"/>
                </a:lnTo>
                <a:lnTo>
                  <a:pt x="1342310" y="55061"/>
                </a:lnTo>
                <a:close/>
              </a:path>
              <a:path w="1429384" h="141604">
                <a:moveTo>
                  <a:pt x="1368733" y="70020"/>
                </a:moveTo>
                <a:lnTo>
                  <a:pt x="1342965" y="85538"/>
                </a:lnTo>
                <a:lnTo>
                  <a:pt x="1399158" y="84835"/>
                </a:lnTo>
                <a:lnTo>
                  <a:pt x="1399135" y="82930"/>
                </a:lnTo>
                <a:lnTo>
                  <a:pt x="1391538" y="82930"/>
                </a:lnTo>
                <a:lnTo>
                  <a:pt x="1368733" y="70020"/>
                </a:lnTo>
                <a:close/>
              </a:path>
              <a:path w="1429384" h="141604">
                <a:moveTo>
                  <a:pt x="1391157" y="56514"/>
                </a:moveTo>
                <a:lnTo>
                  <a:pt x="1368733" y="70020"/>
                </a:lnTo>
                <a:lnTo>
                  <a:pt x="1391538" y="82930"/>
                </a:lnTo>
                <a:lnTo>
                  <a:pt x="1391157" y="56514"/>
                </a:lnTo>
                <a:close/>
              </a:path>
              <a:path w="1429384" h="141604">
                <a:moveTo>
                  <a:pt x="1398804" y="56514"/>
                </a:moveTo>
                <a:lnTo>
                  <a:pt x="1391157" y="56514"/>
                </a:lnTo>
                <a:lnTo>
                  <a:pt x="1391538" y="82930"/>
                </a:lnTo>
                <a:lnTo>
                  <a:pt x="1399135" y="82930"/>
                </a:lnTo>
                <a:lnTo>
                  <a:pt x="1398804" y="56514"/>
                </a:lnTo>
                <a:close/>
              </a:path>
              <a:path w="1429384" h="141604">
                <a:moveTo>
                  <a:pt x="1398777" y="54355"/>
                </a:moveTo>
                <a:lnTo>
                  <a:pt x="1342310" y="55061"/>
                </a:lnTo>
                <a:lnTo>
                  <a:pt x="1368733" y="70020"/>
                </a:lnTo>
                <a:lnTo>
                  <a:pt x="1391157" y="56514"/>
                </a:lnTo>
                <a:lnTo>
                  <a:pt x="1398804" y="56514"/>
                </a:lnTo>
                <a:lnTo>
                  <a:pt x="1398777" y="54355"/>
                </a:lnTo>
                <a:close/>
              </a:path>
              <a:path w="1429384" h="141604">
                <a:moveTo>
                  <a:pt x="1307083" y="0"/>
                </a:moveTo>
                <a:lnTo>
                  <a:pt x="1297812" y="2666"/>
                </a:lnTo>
                <a:lnTo>
                  <a:pt x="1293622" y="9905"/>
                </a:lnTo>
                <a:lnTo>
                  <a:pt x="1289430" y="17271"/>
                </a:lnTo>
                <a:lnTo>
                  <a:pt x="1292098" y="26542"/>
                </a:lnTo>
                <a:lnTo>
                  <a:pt x="1299336" y="30733"/>
                </a:lnTo>
                <a:lnTo>
                  <a:pt x="1342310" y="55061"/>
                </a:lnTo>
                <a:lnTo>
                  <a:pt x="1398777" y="54355"/>
                </a:lnTo>
                <a:lnTo>
                  <a:pt x="1403022" y="54355"/>
                </a:lnTo>
                <a:lnTo>
                  <a:pt x="1307083" y="0"/>
                </a:lnTo>
                <a:close/>
              </a:path>
              <a:path w="1429384" h="141604">
                <a:moveTo>
                  <a:pt x="1276857" y="56006"/>
                </a:moveTo>
                <a:lnTo>
                  <a:pt x="1185418" y="57149"/>
                </a:lnTo>
                <a:lnTo>
                  <a:pt x="1185926" y="87629"/>
                </a:lnTo>
                <a:lnTo>
                  <a:pt x="1277365" y="86486"/>
                </a:lnTo>
                <a:lnTo>
                  <a:pt x="1276857" y="56006"/>
                </a:lnTo>
                <a:close/>
              </a:path>
              <a:path w="1429384" h="141604">
                <a:moveTo>
                  <a:pt x="1154937" y="57530"/>
                </a:moveTo>
                <a:lnTo>
                  <a:pt x="1063625" y="58673"/>
                </a:lnTo>
                <a:lnTo>
                  <a:pt x="1064005" y="89153"/>
                </a:lnTo>
                <a:lnTo>
                  <a:pt x="1155446" y="88010"/>
                </a:lnTo>
                <a:lnTo>
                  <a:pt x="1154937" y="57530"/>
                </a:lnTo>
                <a:close/>
              </a:path>
              <a:path w="1429384" h="141604">
                <a:moveTo>
                  <a:pt x="1033144" y="59181"/>
                </a:moveTo>
                <a:lnTo>
                  <a:pt x="941704" y="60324"/>
                </a:lnTo>
                <a:lnTo>
                  <a:pt x="942085" y="90804"/>
                </a:lnTo>
                <a:lnTo>
                  <a:pt x="1033526" y="89661"/>
                </a:lnTo>
                <a:lnTo>
                  <a:pt x="1033144" y="59181"/>
                </a:lnTo>
                <a:close/>
              </a:path>
              <a:path w="1429384" h="141604">
                <a:moveTo>
                  <a:pt x="911225" y="60705"/>
                </a:moveTo>
                <a:lnTo>
                  <a:pt x="819784" y="61975"/>
                </a:lnTo>
                <a:lnTo>
                  <a:pt x="820165" y="92328"/>
                </a:lnTo>
                <a:lnTo>
                  <a:pt x="911605" y="91185"/>
                </a:lnTo>
                <a:lnTo>
                  <a:pt x="911225" y="60705"/>
                </a:lnTo>
                <a:close/>
              </a:path>
              <a:path w="1429384" h="141604">
                <a:moveTo>
                  <a:pt x="789304" y="62356"/>
                </a:moveTo>
                <a:lnTo>
                  <a:pt x="697864" y="63499"/>
                </a:lnTo>
                <a:lnTo>
                  <a:pt x="698245" y="93979"/>
                </a:lnTo>
                <a:lnTo>
                  <a:pt x="789685" y="92836"/>
                </a:lnTo>
                <a:lnTo>
                  <a:pt x="789304" y="62356"/>
                </a:lnTo>
                <a:close/>
              </a:path>
              <a:path w="1429384" h="141604">
                <a:moveTo>
                  <a:pt x="667384" y="63880"/>
                </a:moveTo>
                <a:lnTo>
                  <a:pt x="575944" y="65150"/>
                </a:lnTo>
                <a:lnTo>
                  <a:pt x="576326" y="95630"/>
                </a:lnTo>
                <a:lnTo>
                  <a:pt x="667765" y="94360"/>
                </a:lnTo>
                <a:lnTo>
                  <a:pt x="667384" y="63880"/>
                </a:lnTo>
                <a:close/>
              </a:path>
              <a:path w="1429384" h="141604">
                <a:moveTo>
                  <a:pt x="545464" y="65531"/>
                </a:moveTo>
                <a:lnTo>
                  <a:pt x="454025" y="66674"/>
                </a:lnTo>
                <a:lnTo>
                  <a:pt x="454405" y="97154"/>
                </a:lnTo>
                <a:lnTo>
                  <a:pt x="545845" y="96011"/>
                </a:lnTo>
                <a:lnTo>
                  <a:pt x="545464" y="65531"/>
                </a:lnTo>
                <a:close/>
              </a:path>
              <a:path w="1429384" h="141604">
                <a:moveTo>
                  <a:pt x="423544" y="67055"/>
                </a:moveTo>
                <a:lnTo>
                  <a:pt x="332104" y="68325"/>
                </a:lnTo>
                <a:lnTo>
                  <a:pt x="332485" y="98805"/>
                </a:lnTo>
                <a:lnTo>
                  <a:pt x="423925" y="97535"/>
                </a:lnTo>
                <a:lnTo>
                  <a:pt x="423544" y="67055"/>
                </a:lnTo>
                <a:close/>
              </a:path>
              <a:path w="1429384" h="141604">
                <a:moveTo>
                  <a:pt x="301625" y="68706"/>
                </a:moveTo>
                <a:lnTo>
                  <a:pt x="210184" y="69849"/>
                </a:lnTo>
                <a:lnTo>
                  <a:pt x="210565" y="100329"/>
                </a:lnTo>
                <a:lnTo>
                  <a:pt x="302005" y="99186"/>
                </a:lnTo>
                <a:lnTo>
                  <a:pt x="301625" y="68706"/>
                </a:lnTo>
                <a:close/>
              </a:path>
              <a:path w="1429384" h="141604">
                <a:moveTo>
                  <a:pt x="179704" y="70230"/>
                </a:moveTo>
                <a:lnTo>
                  <a:pt x="88264" y="71500"/>
                </a:lnTo>
                <a:lnTo>
                  <a:pt x="88645" y="101980"/>
                </a:lnTo>
                <a:lnTo>
                  <a:pt x="180085" y="100710"/>
                </a:lnTo>
                <a:lnTo>
                  <a:pt x="179704" y="70230"/>
                </a:lnTo>
                <a:close/>
              </a:path>
              <a:path w="1429384" h="141604">
                <a:moveTo>
                  <a:pt x="57784" y="71881"/>
                </a:moveTo>
                <a:lnTo>
                  <a:pt x="0" y="72643"/>
                </a:lnTo>
                <a:lnTo>
                  <a:pt x="507" y="103123"/>
                </a:lnTo>
                <a:lnTo>
                  <a:pt x="58165" y="102361"/>
                </a:lnTo>
                <a:lnTo>
                  <a:pt x="57784" y="7188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5586316" y="1114330"/>
            <a:ext cx="96203" cy="389096"/>
          </a:xfrm>
          <a:custGeom>
            <a:avLst/>
            <a:gdLst/>
            <a:ahLst/>
            <a:cxnLst/>
            <a:rect l="l" t="t" r="r" b="b"/>
            <a:pathLst>
              <a:path w="128270" h="518794">
                <a:moveTo>
                  <a:pt x="15367" y="393064"/>
                </a:moveTo>
                <a:lnTo>
                  <a:pt x="2285" y="400557"/>
                </a:lnTo>
                <a:lnTo>
                  <a:pt x="0" y="409066"/>
                </a:lnTo>
                <a:lnTo>
                  <a:pt x="3809" y="415543"/>
                </a:lnTo>
                <a:lnTo>
                  <a:pt x="63373" y="518287"/>
                </a:lnTo>
                <a:lnTo>
                  <a:pt x="79356" y="491109"/>
                </a:lnTo>
                <a:lnTo>
                  <a:pt x="49783" y="491109"/>
                </a:lnTo>
                <a:lnTo>
                  <a:pt x="49858" y="463846"/>
                </a:lnTo>
                <a:lnTo>
                  <a:pt x="49833" y="440275"/>
                </a:lnTo>
                <a:lnTo>
                  <a:pt x="23749" y="395224"/>
                </a:lnTo>
                <a:lnTo>
                  <a:pt x="15367" y="393064"/>
                </a:lnTo>
                <a:close/>
              </a:path>
              <a:path w="128270" h="518794">
                <a:moveTo>
                  <a:pt x="49922" y="440429"/>
                </a:moveTo>
                <a:lnTo>
                  <a:pt x="49783" y="491109"/>
                </a:lnTo>
                <a:lnTo>
                  <a:pt x="77216" y="491109"/>
                </a:lnTo>
                <a:lnTo>
                  <a:pt x="77234" y="484250"/>
                </a:lnTo>
                <a:lnTo>
                  <a:pt x="51561" y="484124"/>
                </a:lnTo>
                <a:lnTo>
                  <a:pt x="63489" y="463846"/>
                </a:lnTo>
                <a:lnTo>
                  <a:pt x="49922" y="440429"/>
                </a:lnTo>
                <a:close/>
              </a:path>
              <a:path w="128270" h="518794">
                <a:moveTo>
                  <a:pt x="112141" y="393318"/>
                </a:moveTo>
                <a:lnTo>
                  <a:pt x="103758" y="395477"/>
                </a:lnTo>
                <a:lnTo>
                  <a:pt x="99822" y="402081"/>
                </a:lnTo>
                <a:lnTo>
                  <a:pt x="77355" y="440275"/>
                </a:lnTo>
                <a:lnTo>
                  <a:pt x="77216" y="491109"/>
                </a:lnTo>
                <a:lnTo>
                  <a:pt x="79356" y="491109"/>
                </a:lnTo>
                <a:lnTo>
                  <a:pt x="127380" y="409448"/>
                </a:lnTo>
                <a:lnTo>
                  <a:pt x="125222" y="400938"/>
                </a:lnTo>
                <a:lnTo>
                  <a:pt x="118618" y="397128"/>
                </a:lnTo>
                <a:lnTo>
                  <a:pt x="112141" y="393318"/>
                </a:lnTo>
                <a:close/>
              </a:path>
              <a:path w="128270" h="518794">
                <a:moveTo>
                  <a:pt x="63489" y="463846"/>
                </a:moveTo>
                <a:lnTo>
                  <a:pt x="51561" y="484124"/>
                </a:lnTo>
                <a:lnTo>
                  <a:pt x="75310" y="484250"/>
                </a:lnTo>
                <a:lnTo>
                  <a:pt x="63489" y="463846"/>
                </a:lnTo>
                <a:close/>
              </a:path>
              <a:path w="128270" h="518794">
                <a:moveTo>
                  <a:pt x="77355" y="440275"/>
                </a:moveTo>
                <a:lnTo>
                  <a:pt x="63489" y="463846"/>
                </a:lnTo>
                <a:lnTo>
                  <a:pt x="75310" y="484250"/>
                </a:lnTo>
                <a:lnTo>
                  <a:pt x="77234" y="484250"/>
                </a:lnTo>
                <a:lnTo>
                  <a:pt x="77355" y="440275"/>
                </a:lnTo>
                <a:close/>
              </a:path>
              <a:path w="128270" h="518794">
                <a:moveTo>
                  <a:pt x="64780" y="54567"/>
                </a:moveTo>
                <a:lnTo>
                  <a:pt x="50914" y="78138"/>
                </a:lnTo>
                <a:lnTo>
                  <a:pt x="49922" y="440429"/>
                </a:lnTo>
                <a:lnTo>
                  <a:pt x="63489" y="463846"/>
                </a:lnTo>
                <a:lnTo>
                  <a:pt x="77355" y="440275"/>
                </a:lnTo>
                <a:lnTo>
                  <a:pt x="78347" y="77984"/>
                </a:lnTo>
                <a:lnTo>
                  <a:pt x="64780" y="54567"/>
                </a:lnTo>
                <a:close/>
              </a:path>
              <a:path w="128270" h="518794">
                <a:moveTo>
                  <a:pt x="80706" y="27304"/>
                </a:moveTo>
                <a:lnTo>
                  <a:pt x="78485" y="27304"/>
                </a:lnTo>
                <a:lnTo>
                  <a:pt x="78436" y="78138"/>
                </a:lnTo>
                <a:lnTo>
                  <a:pt x="104521" y="123189"/>
                </a:lnTo>
                <a:lnTo>
                  <a:pt x="112902" y="125349"/>
                </a:lnTo>
                <a:lnTo>
                  <a:pt x="119506" y="121538"/>
                </a:lnTo>
                <a:lnTo>
                  <a:pt x="125983" y="117728"/>
                </a:lnTo>
                <a:lnTo>
                  <a:pt x="128270" y="109347"/>
                </a:lnTo>
                <a:lnTo>
                  <a:pt x="124459" y="102869"/>
                </a:lnTo>
                <a:lnTo>
                  <a:pt x="80706" y="27304"/>
                </a:lnTo>
                <a:close/>
              </a:path>
              <a:path w="128270" h="518794">
                <a:moveTo>
                  <a:pt x="64897" y="0"/>
                </a:moveTo>
                <a:lnTo>
                  <a:pt x="888" y="108965"/>
                </a:lnTo>
                <a:lnTo>
                  <a:pt x="3048" y="117475"/>
                </a:lnTo>
                <a:lnTo>
                  <a:pt x="9651" y="121285"/>
                </a:lnTo>
                <a:lnTo>
                  <a:pt x="16128" y="125094"/>
                </a:lnTo>
                <a:lnTo>
                  <a:pt x="24510" y="122936"/>
                </a:lnTo>
                <a:lnTo>
                  <a:pt x="28448" y="116331"/>
                </a:lnTo>
                <a:lnTo>
                  <a:pt x="50914" y="78138"/>
                </a:lnTo>
                <a:lnTo>
                  <a:pt x="51053" y="27304"/>
                </a:lnTo>
                <a:lnTo>
                  <a:pt x="80706" y="27304"/>
                </a:lnTo>
                <a:lnTo>
                  <a:pt x="64897" y="0"/>
                </a:lnTo>
                <a:close/>
              </a:path>
              <a:path w="128270" h="518794">
                <a:moveTo>
                  <a:pt x="78485" y="27304"/>
                </a:moveTo>
                <a:lnTo>
                  <a:pt x="51053" y="27304"/>
                </a:lnTo>
                <a:lnTo>
                  <a:pt x="50914" y="78138"/>
                </a:lnTo>
                <a:lnTo>
                  <a:pt x="64780" y="54567"/>
                </a:lnTo>
                <a:lnTo>
                  <a:pt x="52958" y="34162"/>
                </a:lnTo>
                <a:lnTo>
                  <a:pt x="78467" y="34162"/>
                </a:lnTo>
                <a:lnTo>
                  <a:pt x="78485" y="27304"/>
                </a:lnTo>
                <a:close/>
              </a:path>
              <a:path w="128270" h="518794">
                <a:moveTo>
                  <a:pt x="78467" y="34162"/>
                </a:moveTo>
                <a:lnTo>
                  <a:pt x="52958" y="34162"/>
                </a:lnTo>
                <a:lnTo>
                  <a:pt x="76707" y="34289"/>
                </a:lnTo>
                <a:lnTo>
                  <a:pt x="64780" y="54567"/>
                </a:lnTo>
                <a:lnTo>
                  <a:pt x="78347" y="77984"/>
                </a:lnTo>
                <a:lnTo>
                  <a:pt x="78467" y="34162"/>
                </a:lnTo>
                <a:close/>
              </a:path>
              <a:path w="128270" h="518794">
                <a:moveTo>
                  <a:pt x="52958" y="34162"/>
                </a:moveTo>
                <a:lnTo>
                  <a:pt x="64780" y="54567"/>
                </a:lnTo>
                <a:lnTo>
                  <a:pt x="76707" y="34289"/>
                </a:lnTo>
                <a:lnTo>
                  <a:pt x="52958" y="341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 txBox="1"/>
          <p:nvPr/>
        </p:nvSpPr>
        <p:spPr>
          <a:xfrm>
            <a:off x="4287012" y="2506314"/>
            <a:ext cx="24145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-11" dirty="0">
                <a:latin typeface="맑은 고딕" pitchFamily="50" charset="-127"/>
                <a:cs typeface="Gulim"/>
              </a:rPr>
              <a:t>우정</a:t>
            </a:r>
            <a:r>
              <a:rPr sz="600" spc="45" dirty="0">
                <a:latin typeface="맑은 고딕" pitchFamily="50" charset="-127"/>
                <a:cs typeface="Times New Roman"/>
              </a:rPr>
              <a:t>?!</a:t>
            </a:r>
            <a:endParaRPr sz="600" dirty="0">
              <a:latin typeface="맑은 고딕" pitchFamily="50" charset="-127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58069" y="3236690"/>
            <a:ext cx="24622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-8" dirty="0">
                <a:latin typeface="맑은 고딕" pitchFamily="50" charset="-127"/>
                <a:cs typeface="Gulim"/>
              </a:rPr>
              <a:t>짝사랑</a:t>
            </a:r>
            <a:endParaRPr sz="600" dirty="0">
              <a:latin typeface="맑은 고딕" pitchFamily="50" charset="-127"/>
              <a:cs typeface="Guli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79363" y="2505646"/>
            <a:ext cx="17002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-8" dirty="0">
                <a:latin typeface="맑은 고딕" pitchFamily="50" charset="-127"/>
                <a:cs typeface="Gulim"/>
              </a:rPr>
              <a:t>앙심</a:t>
            </a:r>
            <a:endParaRPr sz="600" dirty="0">
              <a:latin typeface="맑은 고딕" pitchFamily="50" charset="-127"/>
              <a:cs typeface="Guli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29727" y="2627661"/>
            <a:ext cx="320993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-8" dirty="0">
                <a:latin typeface="맑은 고딕" pitchFamily="50" charset="-127"/>
                <a:cs typeface="Gulim"/>
              </a:rPr>
              <a:t>피해의식</a:t>
            </a:r>
            <a:endParaRPr sz="600" dirty="0">
              <a:latin typeface="맑은 고딕" pitchFamily="50" charset="-127"/>
              <a:cs typeface="Guli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14227" y="3665982"/>
            <a:ext cx="94773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-8" dirty="0">
                <a:latin typeface="맑은 고딕" pitchFamily="50" charset="-127"/>
                <a:cs typeface="Gulim"/>
              </a:rPr>
              <a:t>썸</a:t>
            </a:r>
            <a:endParaRPr sz="600" dirty="0">
              <a:latin typeface="맑은 고딕" pitchFamily="50" charset="-127"/>
              <a:cs typeface="Guli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54814" y="2448021"/>
            <a:ext cx="17002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-8" dirty="0">
                <a:latin typeface="맑은 고딕" pitchFamily="50" charset="-127"/>
                <a:cs typeface="Gulim"/>
              </a:rPr>
              <a:t>절친</a:t>
            </a:r>
            <a:endParaRPr sz="600" dirty="0">
              <a:latin typeface="맑은 고딕" pitchFamily="50" charset="-127"/>
              <a:cs typeface="Guli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55849" y="1251966"/>
            <a:ext cx="2457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-8" dirty="0">
                <a:latin typeface="맑은 고딕" pitchFamily="50" charset="-127"/>
                <a:cs typeface="Gulim"/>
              </a:rPr>
              <a:t>약혼자</a:t>
            </a:r>
            <a:endParaRPr sz="600" dirty="0">
              <a:latin typeface="맑은 고딕" pitchFamily="50" charset="-127"/>
              <a:cs typeface="Guli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25615" y="3341179"/>
            <a:ext cx="170497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-8" dirty="0">
                <a:latin typeface="맑은 고딕" pitchFamily="50" charset="-127"/>
                <a:cs typeface="Gulim"/>
              </a:rPr>
              <a:t>절친</a:t>
            </a:r>
            <a:endParaRPr sz="600" dirty="0">
              <a:latin typeface="맑은 고딕" pitchFamily="50" charset="-127"/>
              <a:cs typeface="Guli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78401" y="2710243"/>
            <a:ext cx="2457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-8" dirty="0">
                <a:latin typeface="맑은 고딕" pitchFamily="50" charset="-127"/>
                <a:cs typeface="Gulim"/>
              </a:rPr>
              <a:t>동거중</a:t>
            </a:r>
            <a:endParaRPr sz="600" dirty="0">
              <a:latin typeface="맑은 고딕" pitchFamily="50" charset="-127"/>
              <a:cs typeface="Guli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03547" y="4053935"/>
            <a:ext cx="2457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-8" dirty="0">
                <a:latin typeface="맑은 고딕" pitchFamily="50" charset="-127"/>
                <a:cs typeface="Gulim"/>
              </a:rPr>
              <a:t>짝사랑</a:t>
            </a:r>
            <a:endParaRPr sz="600" dirty="0">
              <a:latin typeface="맑은 고딕" pitchFamily="50" charset="-127"/>
              <a:cs typeface="Guli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77175" y="1776794"/>
            <a:ext cx="17002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-8" dirty="0">
                <a:latin typeface="맑은 고딕" pitchFamily="50" charset="-127"/>
                <a:cs typeface="Gulim"/>
              </a:rPr>
              <a:t>부부</a:t>
            </a:r>
            <a:endParaRPr sz="600" dirty="0">
              <a:latin typeface="맑은 고딕" pitchFamily="50" charset="-127"/>
              <a:cs typeface="Guli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18791" y="2998661"/>
            <a:ext cx="320993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spc="-8" dirty="0">
                <a:latin typeface="맑은 고딕" pitchFamily="50" charset="-127"/>
                <a:cs typeface="Gulim"/>
              </a:rPr>
              <a:t>부자관계</a:t>
            </a:r>
            <a:endParaRPr sz="600" dirty="0">
              <a:latin typeface="맑은 고딕" pitchFamily="50" charset="-127"/>
              <a:cs typeface="Gulim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32762" y="1183005"/>
            <a:ext cx="884873" cy="101470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20479" rIns="0" bIns="0" rtlCol="0">
            <a:spAutoFit/>
          </a:bodyPr>
          <a:lstStyle/>
          <a:p>
            <a:pPr marL="376713">
              <a:spcBef>
                <a:spcPts val="161"/>
              </a:spcBef>
            </a:pPr>
            <a:r>
              <a:rPr sz="525" spc="26" dirty="0">
                <a:latin typeface="맑은 고딕" pitchFamily="50" charset="-127"/>
                <a:cs typeface="Gulim"/>
              </a:rPr>
              <a:t>박끝순</a:t>
            </a:r>
            <a:r>
              <a:rPr sz="525" spc="26" dirty="0">
                <a:latin typeface="맑은 고딕" pitchFamily="50" charset="-127"/>
                <a:cs typeface="Times New Roman"/>
              </a:rPr>
              <a:t>(</a:t>
            </a:r>
            <a:r>
              <a:rPr sz="525" spc="26" dirty="0">
                <a:latin typeface="맑은 고딕" pitchFamily="50" charset="-127"/>
                <a:cs typeface="Gulim"/>
              </a:rPr>
              <a:t>여</a:t>
            </a:r>
            <a:r>
              <a:rPr sz="525" spc="26" dirty="0">
                <a:latin typeface="맑은 고딕" pitchFamily="50" charset="-127"/>
                <a:cs typeface="Times New Roman"/>
              </a:rPr>
              <a:t>,58</a:t>
            </a:r>
            <a:r>
              <a:rPr sz="525" spc="26" dirty="0">
                <a:latin typeface="맑은 고딕" pitchFamily="50" charset="-127"/>
                <a:cs typeface="Gulim"/>
              </a:rPr>
              <a:t>세</a:t>
            </a:r>
            <a:r>
              <a:rPr sz="525" spc="26" dirty="0">
                <a:latin typeface="맑은 고딕" pitchFamily="50" charset="-127"/>
                <a:cs typeface="Times New Roman"/>
              </a:rPr>
              <a:t>)</a:t>
            </a:r>
            <a:endParaRPr sz="525" dirty="0">
              <a:latin typeface="맑은 고딕" pitchFamily="50" charset="-127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47241" y="1224708"/>
            <a:ext cx="298133" cy="458629"/>
          </a:xfrm>
          <a:custGeom>
            <a:avLst/>
            <a:gdLst/>
            <a:ahLst/>
            <a:cxnLst/>
            <a:rect l="l" t="t" r="r" b="b"/>
            <a:pathLst>
              <a:path w="397510" h="611505">
                <a:moveTo>
                  <a:pt x="245713" y="143658"/>
                </a:moveTo>
                <a:lnTo>
                  <a:pt x="121157" y="143658"/>
                </a:lnTo>
                <a:lnTo>
                  <a:pt x="127254" y="151024"/>
                </a:lnTo>
                <a:lnTo>
                  <a:pt x="128269" y="160422"/>
                </a:lnTo>
                <a:lnTo>
                  <a:pt x="131444" y="166645"/>
                </a:lnTo>
                <a:lnTo>
                  <a:pt x="134493" y="172995"/>
                </a:lnTo>
                <a:lnTo>
                  <a:pt x="140081" y="177186"/>
                </a:lnTo>
                <a:lnTo>
                  <a:pt x="141605" y="184425"/>
                </a:lnTo>
                <a:lnTo>
                  <a:pt x="142748" y="190763"/>
                </a:lnTo>
                <a:lnTo>
                  <a:pt x="143414" y="198078"/>
                </a:lnTo>
                <a:lnTo>
                  <a:pt x="143176" y="205392"/>
                </a:lnTo>
                <a:lnTo>
                  <a:pt x="113472" y="233890"/>
                </a:lnTo>
                <a:lnTo>
                  <a:pt x="91259" y="244681"/>
                </a:lnTo>
                <a:lnTo>
                  <a:pt x="78486" y="251481"/>
                </a:lnTo>
                <a:lnTo>
                  <a:pt x="62952" y="259026"/>
                </a:lnTo>
                <a:lnTo>
                  <a:pt x="45275" y="267261"/>
                </a:lnTo>
                <a:lnTo>
                  <a:pt x="28551" y="276877"/>
                </a:lnTo>
                <a:lnTo>
                  <a:pt x="2555" y="318839"/>
                </a:lnTo>
                <a:lnTo>
                  <a:pt x="0" y="356637"/>
                </a:lnTo>
                <a:lnTo>
                  <a:pt x="2863" y="380779"/>
                </a:lnTo>
                <a:lnTo>
                  <a:pt x="15734" y="435397"/>
                </a:lnTo>
                <a:lnTo>
                  <a:pt x="27668" y="474593"/>
                </a:lnTo>
                <a:lnTo>
                  <a:pt x="38903" y="498508"/>
                </a:lnTo>
                <a:lnTo>
                  <a:pt x="43687" y="509418"/>
                </a:lnTo>
                <a:lnTo>
                  <a:pt x="47986" y="520203"/>
                </a:lnTo>
                <a:lnTo>
                  <a:pt x="52069" y="530357"/>
                </a:lnTo>
                <a:lnTo>
                  <a:pt x="55296" y="539440"/>
                </a:lnTo>
                <a:lnTo>
                  <a:pt x="57023" y="547010"/>
                </a:lnTo>
                <a:lnTo>
                  <a:pt x="58038" y="555900"/>
                </a:lnTo>
                <a:lnTo>
                  <a:pt x="53848" y="559075"/>
                </a:lnTo>
                <a:lnTo>
                  <a:pt x="50800" y="563774"/>
                </a:lnTo>
                <a:lnTo>
                  <a:pt x="47751" y="568981"/>
                </a:lnTo>
                <a:lnTo>
                  <a:pt x="41529" y="572156"/>
                </a:lnTo>
                <a:lnTo>
                  <a:pt x="39497" y="576347"/>
                </a:lnTo>
                <a:lnTo>
                  <a:pt x="37464" y="581046"/>
                </a:lnTo>
                <a:lnTo>
                  <a:pt x="38481" y="585237"/>
                </a:lnTo>
                <a:lnTo>
                  <a:pt x="37464" y="594635"/>
                </a:lnTo>
                <a:lnTo>
                  <a:pt x="31876" y="600858"/>
                </a:lnTo>
                <a:lnTo>
                  <a:pt x="36449" y="604541"/>
                </a:lnTo>
                <a:lnTo>
                  <a:pt x="38119" y="606802"/>
                </a:lnTo>
                <a:lnTo>
                  <a:pt x="39909" y="608716"/>
                </a:lnTo>
                <a:lnTo>
                  <a:pt x="47271" y="610131"/>
                </a:lnTo>
                <a:lnTo>
                  <a:pt x="65659" y="610891"/>
                </a:lnTo>
                <a:lnTo>
                  <a:pt x="100921" y="611151"/>
                </a:lnTo>
                <a:lnTo>
                  <a:pt x="374046" y="608574"/>
                </a:lnTo>
                <a:lnTo>
                  <a:pt x="374554" y="608447"/>
                </a:lnTo>
                <a:lnTo>
                  <a:pt x="375666" y="607716"/>
                </a:lnTo>
                <a:lnTo>
                  <a:pt x="378713" y="606192"/>
                </a:lnTo>
                <a:lnTo>
                  <a:pt x="376681" y="603017"/>
                </a:lnTo>
                <a:lnTo>
                  <a:pt x="377189" y="599842"/>
                </a:lnTo>
                <a:lnTo>
                  <a:pt x="377698" y="597302"/>
                </a:lnTo>
                <a:lnTo>
                  <a:pt x="378713" y="592603"/>
                </a:lnTo>
                <a:lnTo>
                  <a:pt x="379222" y="589936"/>
                </a:lnTo>
                <a:lnTo>
                  <a:pt x="380877" y="589936"/>
                </a:lnTo>
                <a:lnTo>
                  <a:pt x="381888" y="584221"/>
                </a:lnTo>
                <a:lnTo>
                  <a:pt x="384917" y="564788"/>
                </a:lnTo>
                <a:lnTo>
                  <a:pt x="389255" y="537152"/>
                </a:lnTo>
                <a:lnTo>
                  <a:pt x="393497" y="508444"/>
                </a:lnTo>
                <a:lnTo>
                  <a:pt x="396239" y="485796"/>
                </a:lnTo>
                <a:lnTo>
                  <a:pt x="397001" y="471584"/>
                </a:lnTo>
                <a:lnTo>
                  <a:pt x="396620" y="461825"/>
                </a:lnTo>
                <a:lnTo>
                  <a:pt x="395668" y="454114"/>
                </a:lnTo>
                <a:lnTo>
                  <a:pt x="394716" y="446045"/>
                </a:lnTo>
                <a:lnTo>
                  <a:pt x="393322" y="437413"/>
                </a:lnTo>
                <a:lnTo>
                  <a:pt x="391668" y="429281"/>
                </a:lnTo>
                <a:lnTo>
                  <a:pt x="390108" y="421149"/>
                </a:lnTo>
                <a:lnTo>
                  <a:pt x="389000" y="412517"/>
                </a:lnTo>
                <a:lnTo>
                  <a:pt x="388627" y="403199"/>
                </a:lnTo>
                <a:lnTo>
                  <a:pt x="388643" y="383514"/>
                </a:lnTo>
                <a:lnTo>
                  <a:pt x="387985" y="373909"/>
                </a:lnTo>
                <a:lnTo>
                  <a:pt x="379222" y="335174"/>
                </a:lnTo>
                <a:lnTo>
                  <a:pt x="361314" y="299614"/>
                </a:lnTo>
                <a:lnTo>
                  <a:pt x="313055" y="259863"/>
                </a:lnTo>
                <a:lnTo>
                  <a:pt x="278907" y="234985"/>
                </a:lnTo>
                <a:lnTo>
                  <a:pt x="256667" y="221636"/>
                </a:lnTo>
                <a:lnTo>
                  <a:pt x="251968" y="217953"/>
                </a:lnTo>
                <a:lnTo>
                  <a:pt x="247395" y="214270"/>
                </a:lnTo>
                <a:lnTo>
                  <a:pt x="246380" y="211095"/>
                </a:lnTo>
                <a:lnTo>
                  <a:pt x="240156" y="203856"/>
                </a:lnTo>
                <a:lnTo>
                  <a:pt x="234061" y="201189"/>
                </a:lnTo>
                <a:lnTo>
                  <a:pt x="229997" y="192807"/>
                </a:lnTo>
                <a:lnTo>
                  <a:pt x="228345" y="186584"/>
                </a:lnTo>
                <a:lnTo>
                  <a:pt x="229997" y="180742"/>
                </a:lnTo>
                <a:lnTo>
                  <a:pt x="231520" y="175027"/>
                </a:lnTo>
                <a:lnTo>
                  <a:pt x="238632" y="169820"/>
                </a:lnTo>
                <a:lnTo>
                  <a:pt x="241681" y="161946"/>
                </a:lnTo>
                <a:lnTo>
                  <a:pt x="243714" y="154711"/>
                </a:lnTo>
                <a:lnTo>
                  <a:pt x="245713" y="143658"/>
                </a:lnTo>
                <a:close/>
              </a:path>
              <a:path w="397510" h="611505">
                <a:moveTo>
                  <a:pt x="374046" y="608574"/>
                </a:moveTo>
                <a:lnTo>
                  <a:pt x="369808" y="608574"/>
                </a:lnTo>
                <a:lnTo>
                  <a:pt x="373919" y="608605"/>
                </a:lnTo>
                <a:close/>
              </a:path>
              <a:path w="397510" h="611505">
                <a:moveTo>
                  <a:pt x="380877" y="589936"/>
                </a:moveTo>
                <a:lnTo>
                  <a:pt x="379222" y="589936"/>
                </a:lnTo>
                <a:lnTo>
                  <a:pt x="379745" y="590347"/>
                </a:lnTo>
                <a:lnTo>
                  <a:pt x="379984" y="592556"/>
                </a:lnTo>
                <a:lnTo>
                  <a:pt x="380507" y="592026"/>
                </a:lnTo>
                <a:lnTo>
                  <a:pt x="380877" y="589936"/>
                </a:lnTo>
                <a:close/>
              </a:path>
              <a:path w="397510" h="611505">
                <a:moveTo>
                  <a:pt x="105791" y="96033"/>
                </a:moveTo>
                <a:lnTo>
                  <a:pt x="103631" y="99716"/>
                </a:lnTo>
                <a:lnTo>
                  <a:pt x="101600" y="103399"/>
                </a:lnTo>
                <a:lnTo>
                  <a:pt x="100584" y="110638"/>
                </a:lnTo>
                <a:lnTo>
                  <a:pt x="102107" y="118004"/>
                </a:lnTo>
                <a:lnTo>
                  <a:pt x="118110" y="148865"/>
                </a:lnTo>
                <a:lnTo>
                  <a:pt x="121157" y="143658"/>
                </a:lnTo>
                <a:lnTo>
                  <a:pt x="245713" y="143658"/>
                </a:lnTo>
                <a:lnTo>
                  <a:pt x="246735" y="137908"/>
                </a:lnTo>
                <a:lnTo>
                  <a:pt x="248412" y="132101"/>
                </a:lnTo>
                <a:lnTo>
                  <a:pt x="250951" y="126894"/>
                </a:lnTo>
                <a:lnTo>
                  <a:pt x="260755" y="126894"/>
                </a:lnTo>
                <a:lnTo>
                  <a:pt x="261238" y="126386"/>
                </a:lnTo>
                <a:lnTo>
                  <a:pt x="263270" y="119528"/>
                </a:lnTo>
                <a:lnTo>
                  <a:pt x="266319" y="110130"/>
                </a:lnTo>
                <a:lnTo>
                  <a:pt x="266826" y="104415"/>
                </a:lnTo>
                <a:lnTo>
                  <a:pt x="266826" y="98192"/>
                </a:lnTo>
                <a:lnTo>
                  <a:pt x="112394" y="98192"/>
                </a:lnTo>
                <a:lnTo>
                  <a:pt x="105791" y="96033"/>
                </a:lnTo>
                <a:close/>
              </a:path>
              <a:path w="397510" h="611505">
                <a:moveTo>
                  <a:pt x="260755" y="126894"/>
                </a:moveTo>
                <a:lnTo>
                  <a:pt x="250951" y="126894"/>
                </a:lnTo>
                <a:lnTo>
                  <a:pt x="256159" y="131593"/>
                </a:lnTo>
                <a:lnTo>
                  <a:pt x="258699" y="129053"/>
                </a:lnTo>
                <a:lnTo>
                  <a:pt x="260755" y="126894"/>
                </a:lnTo>
                <a:close/>
              </a:path>
              <a:path w="397510" h="611505">
                <a:moveTo>
                  <a:pt x="182137" y="0"/>
                </a:moveTo>
                <a:lnTo>
                  <a:pt x="143763" y="11832"/>
                </a:lnTo>
                <a:lnTo>
                  <a:pt x="118110" y="41169"/>
                </a:lnTo>
                <a:lnTo>
                  <a:pt x="112394" y="68855"/>
                </a:lnTo>
                <a:lnTo>
                  <a:pt x="111379" y="75586"/>
                </a:lnTo>
                <a:lnTo>
                  <a:pt x="112394" y="79269"/>
                </a:lnTo>
                <a:lnTo>
                  <a:pt x="112394" y="87651"/>
                </a:lnTo>
                <a:lnTo>
                  <a:pt x="115443" y="92858"/>
                </a:lnTo>
                <a:lnTo>
                  <a:pt x="112394" y="98192"/>
                </a:lnTo>
                <a:lnTo>
                  <a:pt x="266826" y="98192"/>
                </a:lnTo>
                <a:lnTo>
                  <a:pt x="266826" y="96033"/>
                </a:lnTo>
                <a:lnTo>
                  <a:pt x="267692" y="92858"/>
                </a:lnTo>
                <a:lnTo>
                  <a:pt x="259206" y="92858"/>
                </a:lnTo>
                <a:lnTo>
                  <a:pt x="257682" y="88159"/>
                </a:lnTo>
                <a:lnTo>
                  <a:pt x="257087" y="83500"/>
                </a:lnTo>
                <a:lnTo>
                  <a:pt x="257040" y="69657"/>
                </a:lnTo>
                <a:lnTo>
                  <a:pt x="256159" y="61997"/>
                </a:lnTo>
                <a:lnTo>
                  <a:pt x="239287" y="21699"/>
                </a:lnTo>
                <a:lnTo>
                  <a:pt x="194564" y="736"/>
                </a:lnTo>
                <a:lnTo>
                  <a:pt x="182137" y="0"/>
                </a:lnTo>
                <a:close/>
              </a:path>
              <a:path w="397510" h="611505">
                <a:moveTo>
                  <a:pt x="264794" y="87651"/>
                </a:moveTo>
                <a:lnTo>
                  <a:pt x="259206" y="92858"/>
                </a:lnTo>
                <a:lnTo>
                  <a:pt x="267692" y="92858"/>
                </a:lnTo>
                <a:lnTo>
                  <a:pt x="267969" y="91842"/>
                </a:lnTo>
                <a:lnTo>
                  <a:pt x="266319" y="89810"/>
                </a:lnTo>
                <a:lnTo>
                  <a:pt x="264794" y="87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1669421" y="1377315"/>
            <a:ext cx="60008" cy="112395"/>
          </a:xfrm>
          <a:custGeom>
            <a:avLst/>
            <a:gdLst/>
            <a:ahLst/>
            <a:cxnLst/>
            <a:rect l="l" t="t" r="r" b="b"/>
            <a:pathLst>
              <a:path w="80010" h="149860">
                <a:moveTo>
                  <a:pt x="33307" y="0"/>
                </a:moveTo>
                <a:lnTo>
                  <a:pt x="5601" y="28676"/>
                </a:lnTo>
                <a:lnTo>
                  <a:pt x="0" y="46652"/>
                </a:lnTo>
                <a:lnTo>
                  <a:pt x="779" y="56483"/>
                </a:lnTo>
                <a:lnTo>
                  <a:pt x="2393" y="66075"/>
                </a:lnTo>
                <a:lnTo>
                  <a:pt x="3589" y="74549"/>
                </a:lnTo>
                <a:lnTo>
                  <a:pt x="4351" y="84708"/>
                </a:lnTo>
                <a:lnTo>
                  <a:pt x="6256" y="89407"/>
                </a:lnTo>
                <a:lnTo>
                  <a:pt x="5875" y="98678"/>
                </a:lnTo>
                <a:lnTo>
                  <a:pt x="5072" y="106820"/>
                </a:lnTo>
                <a:lnTo>
                  <a:pt x="3637" y="116093"/>
                </a:lnTo>
                <a:lnTo>
                  <a:pt x="2178" y="124628"/>
                </a:lnTo>
                <a:lnTo>
                  <a:pt x="1303" y="130555"/>
                </a:lnTo>
                <a:lnTo>
                  <a:pt x="18972" y="140001"/>
                </a:lnTo>
                <a:lnTo>
                  <a:pt x="29003" y="145004"/>
                </a:lnTo>
                <a:lnTo>
                  <a:pt x="36355" y="147827"/>
                </a:lnTo>
                <a:lnTo>
                  <a:pt x="43213" y="149351"/>
                </a:lnTo>
                <a:lnTo>
                  <a:pt x="40038" y="143509"/>
                </a:lnTo>
                <a:lnTo>
                  <a:pt x="42510" y="140001"/>
                </a:lnTo>
                <a:lnTo>
                  <a:pt x="44991" y="136651"/>
                </a:lnTo>
                <a:lnTo>
                  <a:pt x="48801" y="132587"/>
                </a:lnTo>
                <a:lnTo>
                  <a:pt x="51595" y="127126"/>
                </a:lnTo>
                <a:lnTo>
                  <a:pt x="54516" y="121792"/>
                </a:lnTo>
                <a:lnTo>
                  <a:pt x="58961" y="112267"/>
                </a:lnTo>
                <a:lnTo>
                  <a:pt x="61247" y="102362"/>
                </a:lnTo>
                <a:lnTo>
                  <a:pt x="57183" y="99949"/>
                </a:lnTo>
                <a:lnTo>
                  <a:pt x="58580" y="97789"/>
                </a:lnTo>
                <a:lnTo>
                  <a:pt x="59850" y="95630"/>
                </a:lnTo>
                <a:lnTo>
                  <a:pt x="66845" y="95630"/>
                </a:lnTo>
                <a:lnTo>
                  <a:pt x="67724" y="94360"/>
                </a:lnTo>
                <a:lnTo>
                  <a:pt x="79916" y="60578"/>
                </a:lnTo>
                <a:lnTo>
                  <a:pt x="73566" y="56641"/>
                </a:lnTo>
                <a:lnTo>
                  <a:pt x="72296" y="52196"/>
                </a:lnTo>
                <a:lnTo>
                  <a:pt x="70899" y="47625"/>
                </a:lnTo>
                <a:lnTo>
                  <a:pt x="71915" y="44195"/>
                </a:lnTo>
                <a:lnTo>
                  <a:pt x="70772" y="40893"/>
                </a:lnTo>
                <a:lnTo>
                  <a:pt x="69629" y="37718"/>
                </a:lnTo>
                <a:lnTo>
                  <a:pt x="67089" y="36449"/>
                </a:lnTo>
                <a:lnTo>
                  <a:pt x="65438" y="33146"/>
                </a:lnTo>
                <a:lnTo>
                  <a:pt x="63660" y="29971"/>
                </a:lnTo>
                <a:lnTo>
                  <a:pt x="62136" y="25272"/>
                </a:lnTo>
                <a:lnTo>
                  <a:pt x="60866" y="21081"/>
                </a:lnTo>
                <a:lnTo>
                  <a:pt x="59469" y="17017"/>
                </a:lnTo>
                <a:lnTo>
                  <a:pt x="38641" y="380"/>
                </a:lnTo>
                <a:lnTo>
                  <a:pt x="33307" y="0"/>
                </a:lnTo>
                <a:close/>
              </a:path>
              <a:path w="80010" h="149860">
                <a:moveTo>
                  <a:pt x="66845" y="95630"/>
                </a:moveTo>
                <a:lnTo>
                  <a:pt x="59850" y="95630"/>
                </a:lnTo>
                <a:lnTo>
                  <a:pt x="64295" y="99313"/>
                </a:lnTo>
                <a:lnTo>
                  <a:pt x="66845" y="9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1669421" y="1377315"/>
            <a:ext cx="60008" cy="112395"/>
          </a:xfrm>
          <a:custGeom>
            <a:avLst/>
            <a:gdLst/>
            <a:ahLst/>
            <a:cxnLst/>
            <a:rect l="l" t="t" r="r" b="b"/>
            <a:pathLst>
              <a:path w="80010" h="149860">
                <a:moveTo>
                  <a:pt x="1303" y="130555"/>
                </a:moveTo>
                <a:lnTo>
                  <a:pt x="2178" y="124628"/>
                </a:lnTo>
                <a:lnTo>
                  <a:pt x="3637" y="116093"/>
                </a:lnTo>
                <a:lnTo>
                  <a:pt x="5072" y="106820"/>
                </a:lnTo>
                <a:lnTo>
                  <a:pt x="5875" y="98678"/>
                </a:lnTo>
                <a:lnTo>
                  <a:pt x="6256" y="89407"/>
                </a:lnTo>
                <a:lnTo>
                  <a:pt x="4351" y="84708"/>
                </a:lnTo>
                <a:lnTo>
                  <a:pt x="3589" y="74549"/>
                </a:lnTo>
                <a:lnTo>
                  <a:pt x="2393" y="66075"/>
                </a:lnTo>
                <a:lnTo>
                  <a:pt x="779" y="56483"/>
                </a:lnTo>
                <a:lnTo>
                  <a:pt x="0" y="46652"/>
                </a:lnTo>
                <a:lnTo>
                  <a:pt x="19055" y="12336"/>
                </a:lnTo>
                <a:lnTo>
                  <a:pt x="33307" y="0"/>
                </a:lnTo>
                <a:lnTo>
                  <a:pt x="38641" y="380"/>
                </a:lnTo>
                <a:lnTo>
                  <a:pt x="43975" y="888"/>
                </a:lnTo>
                <a:lnTo>
                  <a:pt x="53373" y="5587"/>
                </a:lnTo>
                <a:lnTo>
                  <a:pt x="57056" y="9016"/>
                </a:lnTo>
                <a:lnTo>
                  <a:pt x="60612" y="12445"/>
                </a:lnTo>
                <a:lnTo>
                  <a:pt x="59469" y="17017"/>
                </a:lnTo>
                <a:lnTo>
                  <a:pt x="60866" y="21081"/>
                </a:lnTo>
                <a:lnTo>
                  <a:pt x="62136" y="25272"/>
                </a:lnTo>
                <a:lnTo>
                  <a:pt x="63660" y="29971"/>
                </a:lnTo>
                <a:lnTo>
                  <a:pt x="65438" y="33146"/>
                </a:lnTo>
                <a:lnTo>
                  <a:pt x="67089" y="36449"/>
                </a:lnTo>
                <a:lnTo>
                  <a:pt x="69629" y="37718"/>
                </a:lnTo>
                <a:lnTo>
                  <a:pt x="70772" y="40893"/>
                </a:lnTo>
                <a:lnTo>
                  <a:pt x="71915" y="44195"/>
                </a:lnTo>
                <a:lnTo>
                  <a:pt x="70899" y="47625"/>
                </a:lnTo>
                <a:lnTo>
                  <a:pt x="72296" y="52196"/>
                </a:lnTo>
                <a:lnTo>
                  <a:pt x="73566" y="56641"/>
                </a:lnTo>
                <a:lnTo>
                  <a:pt x="79916" y="60578"/>
                </a:lnTo>
                <a:lnTo>
                  <a:pt x="79154" y="67690"/>
                </a:lnTo>
                <a:lnTo>
                  <a:pt x="64295" y="99313"/>
                </a:lnTo>
                <a:lnTo>
                  <a:pt x="59850" y="95630"/>
                </a:lnTo>
                <a:lnTo>
                  <a:pt x="58580" y="97789"/>
                </a:lnTo>
                <a:lnTo>
                  <a:pt x="57183" y="99949"/>
                </a:lnTo>
                <a:lnTo>
                  <a:pt x="61247" y="102362"/>
                </a:lnTo>
                <a:lnTo>
                  <a:pt x="60104" y="107314"/>
                </a:lnTo>
                <a:lnTo>
                  <a:pt x="58961" y="112267"/>
                </a:lnTo>
                <a:lnTo>
                  <a:pt x="54516" y="121792"/>
                </a:lnTo>
                <a:lnTo>
                  <a:pt x="51595" y="127126"/>
                </a:lnTo>
                <a:lnTo>
                  <a:pt x="48801" y="132587"/>
                </a:lnTo>
                <a:lnTo>
                  <a:pt x="44991" y="136651"/>
                </a:lnTo>
                <a:lnTo>
                  <a:pt x="42451" y="140080"/>
                </a:lnTo>
                <a:lnTo>
                  <a:pt x="40038" y="143509"/>
                </a:lnTo>
                <a:lnTo>
                  <a:pt x="43213" y="149351"/>
                </a:lnTo>
                <a:lnTo>
                  <a:pt x="36355" y="147827"/>
                </a:lnTo>
                <a:lnTo>
                  <a:pt x="29003" y="145004"/>
                </a:lnTo>
                <a:lnTo>
                  <a:pt x="18972" y="140001"/>
                </a:lnTo>
                <a:lnTo>
                  <a:pt x="8870" y="134594"/>
                </a:lnTo>
                <a:lnTo>
                  <a:pt x="1303" y="13055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1564766" y="1612773"/>
            <a:ext cx="80010" cy="70485"/>
          </a:xfrm>
          <a:custGeom>
            <a:avLst/>
            <a:gdLst/>
            <a:ahLst/>
            <a:cxnLst/>
            <a:rect l="l" t="t" r="r" b="b"/>
            <a:pathLst>
              <a:path w="106680" h="93980">
                <a:moveTo>
                  <a:pt x="100830" y="91948"/>
                </a:moveTo>
                <a:lnTo>
                  <a:pt x="19050" y="91948"/>
                </a:lnTo>
                <a:lnTo>
                  <a:pt x="27305" y="92837"/>
                </a:lnTo>
                <a:lnTo>
                  <a:pt x="35085" y="93277"/>
                </a:lnTo>
                <a:lnTo>
                  <a:pt x="45069" y="93503"/>
                </a:lnTo>
                <a:lnTo>
                  <a:pt x="84677" y="93773"/>
                </a:lnTo>
                <a:lnTo>
                  <a:pt x="93146" y="93438"/>
                </a:lnTo>
                <a:lnTo>
                  <a:pt x="99568" y="92328"/>
                </a:lnTo>
                <a:lnTo>
                  <a:pt x="100830" y="91948"/>
                </a:lnTo>
                <a:close/>
              </a:path>
              <a:path w="106680" h="93980">
                <a:moveTo>
                  <a:pt x="3048" y="24257"/>
                </a:moveTo>
                <a:lnTo>
                  <a:pt x="2667" y="25273"/>
                </a:lnTo>
                <a:lnTo>
                  <a:pt x="1905" y="27050"/>
                </a:lnTo>
                <a:lnTo>
                  <a:pt x="1143" y="28701"/>
                </a:lnTo>
                <a:lnTo>
                  <a:pt x="0" y="32258"/>
                </a:lnTo>
                <a:lnTo>
                  <a:pt x="762" y="41148"/>
                </a:lnTo>
                <a:lnTo>
                  <a:pt x="3048" y="49530"/>
                </a:lnTo>
                <a:lnTo>
                  <a:pt x="4571" y="56769"/>
                </a:lnTo>
                <a:lnTo>
                  <a:pt x="5400" y="58800"/>
                </a:lnTo>
                <a:lnTo>
                  <a:pt x="6731" y="61340"/>
                </a:lnTo>
                <a:lnTo>
                  <a:pt x="10160" y="64897"/>
                </a:lnTo>
                <a:lnTo>
                  <a:pt x="11937" y="69976"/>
                </a:lnTo>
                <a:lnTo>
                  <a:pt x="13588" y="75057"/>
                </a:lnTo>
                <a:lnTo>
                  <a:pt x="13207" y="84836"/>
                </a:lnTo>
                <a:lnTo>
                  <a:pt x="15748" y="88519"/>
                </a:lnTo>
                <a:lnTo>
                  <a:pt x="18287" y="92328"/>
                </a:lnTo>
                <a:lnTo>
                  <a:pt x="19050" y="91948"/>
                </a:lnTo>
                <a:lnTo>
                  <a:pt x="100830" y="91948"/>
                </a:lnTo>
                <a:lnTo>
                  <a:pt x="106299" y="90297"/>
                </a:lnTo>
                <a:lnTo>
                  <a:pt x="104775" y="84200"/>
                </a:lnTo>
                <a:lnTo>
                  <a:pt x="105663" y="80518"/>
                </a:lnTo>
                <a:lnTo>
                  <a:pt x="106680" y="76962"/>
                </a:lnTo>
                <a:lnTo>
                  <a:pt x="105663" y="73151"/>
                </a:lnTo>
                <a:lnTo>
                  <a:pt x="104901" y="70485"/>
                </a:lnTo>
                <a:lnTo>
                  <a:pt x="104139" y="67690"/>
                </a:lnTo>
                <a:lnTo>
                  <a:pt x="103758" y="67690"/>
                </a:lnTo>
                <a:lnTo>
                  <a:pt x="98425" y="60578"/>
                </a:lnTo>
                <a:lnTo>
                  <a:pt x="55880" y="60578"/>
                </a:lnTo>
                <a:lnTo>
                  <a:pt x="47879" y="60071"/>
                </a:lnTo>
                <a:lnTo>
                  <a:pt x="38100" y="58420"/>
                </a:lnTo>
                <a:lnTo>
                  <a:pt x="31876" y="55625"/>
                </a:lnTo>
                <a:lnTo>
                  <a:pt x="25781" y="52959"/>
                </a:lnTo>
                <a:lnTo>
                  <a:pt x="19812" y="48260"/>
                </a:lnTo>
                <a:lnTo>
                  <a:pt x="10921" y="38608"/>
                </a:lnTo>
                <a:lnTo>
                  <a:pt x="7746" y="29718"/>
                </a:lnTo>
                <a:lnTo>
                  <a:pt x="5333" y="27050"/>
                </a:lnTo>
                <a:lnTo>
                  <a:pt x="3048" y="24257"/>
                </a:lnTo>
                <a:close/>
              </a:path>
              <a:path w="106680" h="93980">
                <a:moveTo>
                  <a:pt x="47498" y="0"/>
                </a:moveTo>
                <a:lnTo>
                  <a:pt x="40005" y="2539"/>
                </a:lnTo>
                <a:lnTo>
                  <a:pt x="37337" y="5080"/>
                </a:lnTo>
                <a:lnTo>
                  <a:pt x="34543" y="7620"/>
                </a:lnTo>
                <a:lnTo>
                  <a:pt x="36194" y="14732"/>
                </a:lnTo>
                <a:lnTo>
                  <a:pt x="37337" y="19431"/>
                </a:lnTo>
                <a:lnTo>
                  <a:pt x="38481" y="24002"/>
                </a:lnTo>
                <a:lnTo>
                  <a:pt x="41148" y="27686"/>
                </a:lnTo>
                <a:lnTo>
                  <a:pt x="44576" y="32893"/>
                </a:lnTo>
                <a:lnTo>
                  <a:pt x="48006" y="38226"/>
                </a:lnTo>
                <a:lnTo>
                  <a:pt x="56133" y="46989"/>
                </a:lnTo>
                <a:lnTo>
                  <a:pt x="58038" y="51053"/>
                </a:lnTo>
                <a:lnTo>
                  <a:pt x="59943" y="54990"/>
                </a:lnTo>
                <a:lnTo>
                  <a:pt x="57531" y="55880"/>
                </a:lnTo>
                <a:lnTo>
                  <a:pt x="56514" y="57403"/>
                </a:lnTo>
                <a:lnTo>
                  <a:pt x="55499" y="58800"/>
                </a:lnTo>
                <a:lnTo>
                  <a:pt x="55880" y="60578"/>
                </a:lnTo>
                <a:lnTo>
                  <a:pt x="98425" y="60578"/>
                </a:lnTo>
                <a:lnTo>
                  <a:pt x="94361" y="54990"/>
                </a:lnTo>
                <a:lnTo>
                  <a:pt x="89154" y="49402"/>
                </a:lnTo>
                <a:lnTo>
                  <a:pt x="84859" y="45086"/>
                </a:lnTo>
                <a:lnTo>
                  <a:pt x="80041" y="40592"/>
                </a:lnTo>
                <a:lnTo>
                  <a:pt x="75080" y="35740"/>
                </a:lnTo>
                <a:lnTo>
                  <a:pt x="70357" y="30352"/>
                </a:lnTo>
                <a:lnTo>
                  <a:pt x="65926" y="23639"/>
                </a:lnTo>
                <a:lnTo>
                  <a:pt x="61579" y="15986"/>
                </a:lnTo>
                <a:lnTo>
                  <a:pt x="57302" y="8975"/>
                </a:lnTo>
                <a:lnTo>
                  <a:pt x="53086" y="4190"/>
                </a:lnTo>
                <a:lnTo>
                  <a:pt x="47498" y="0"/>
                </a:lnTo>
                <a:close/>
              </a:path>
              <a:path w="106680" h="93980">
                <a:moveTo>
                  <a:pt x="4063" y="55880"/>
                </a:moveTo>
                <a:lnTo>
                  <a:pt x="4468" y="56769"/>
                </a:lnTo>
                <a:lnTo>
                  <a:pt x="4063" y="55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1564766" y="1612773"/>
            <a:ext cx="80010" cy="70485"/>
          </a:xfrm>
          <a:custGeom>
            <a:avLst/>
            <a:gdLst/>
            <a:ahLst/>
            <a:cxnLst/>
            <a:rect l="l" t="t" r="r" b="b"/>
            <a:pathLst>
              <a:path w="106680" h="93980">
                <a:moveTo>
                  <a:pt x="58038" y="51053"/>
                </a:moveTo>
                <a:lnTo>
                  <a:pt x="56133" y="46989"/>
                </a:lnTo>
                <a:lnTo>
                  <a:pt x="48006" y="38226"/>
                </a:lnTo>
                <a:lnTo>
                  <a:pt x="44576" y="32893"/>
                </a:lnTo>
                <a:lnTo>
                  <a:pt x="41148" y="27686"/>
                </a:lnTo>
                <a:lnTo>
                  <a:pt x="38481" y="24002"/>
                </a:lnTo>
                <a:lnTo>
                  <a:pt x="37337" y="19431"/>
                </a:lnTo>
                <a:lnTo>
                  <a:pt x="36194" y="14732"/>
                </a:lnTo>
                <a:lnTo>
                  <a:pt x="34543" y="7620"/>
                </a:lnTo>
                <a:lnTo>
                  <a:pt x="37337" y="5080"/>
                </a:lnTo>
                <a:lnTo>
                  <a:pt x="40005" y="2539"/>
                </a:lnTo>
                <a:lnTo>
                  <a:pt x="65926" y="23639"/>
                </a:lnTo>
                <a:lnTo>
                  <a:pt x="70357" y="30352"/>
                </a:lnTo>
                <a:lnTo>
                  <a:pt x="75080" y="35740"/>
                </a:lnTo>
                <a:lnTo>
                  <a:pt x="80041" y="40592"/>
                </a:lnTo>
                <a:lnTo>
                  <a:pt x="84859" y="45086"/>
                </a:lnTo>
                <a:lnTo>
                  <a:pt x="89154" y="49402"/>
                </a:lnTo>
                <a:lnTo>
                  <a:pt x="94361" y="54990"/>
                </a:lnTo>
                <a:lnTo>
                  <a:pt x="98425" y="60578"/>
                </a:lnTo>
                <a:lnTo>
                  <a:pt x="101092" y="64135"/>
                </a:lnTo>
                <a:lnTo>
                  <a:pt x="103758" y="67690"/>
                </a:lnTo>
                <a:lnTo>
                  <a:pt x="104139" y="67690"/>
                </a:lnTo>
                <a:lnTo>
                  <a:pt x="104901" y="70485"/>
                </a:lnTo>
                <a:lnTo>
                  <a:pt x="105663" y="73151"/>
                </a:lnTo>
                <a:lnTo>
                  <a:pt x="106680" y="76962"/>
                </a:lnTo>
                <a:lnTo>
                  <a:pt x="105663" y="80518"/>
                </a:lnTo>
                <a:lnTo>
                  <a:pt x="104775" y="84200"/>
                </a:lnTo>
                <a:lnTo>
                  <a:pt x="106299" y="90297"/>
                </a:lnTo>
                <a:lnTo>
                  <a:pt x="99568" y="92328"/>
                </a:lnTo>
                <a:lnTo>
                  <a:pt x="93146" y="93438"/>
                </a:lnTo>
                <a:lnTo>
                  <a:pt x="84677" y="93773"/>
                </a:lnTo>
                <a:lnTo>
                  <a:pt x="75207" y="93704"/>
                </a:lnTo>
                <a:lnTo>
                  <a:pt x="65786" y="93599"/>
                </a:lnTo>
                <a:lnTo>
                  <a:pt x="55790" y="93587"/>
                </a:lnTo>
                <a:lnTo>
                  <a:pt x="45069" y="93503"/>
                </a:lnTo>
                <a:lnTo>
                  <a:pt x="35085" y="93277"/>
                </a:lnTo>
                <a:lnTo>
                  <a:pt x="27305" y="92837"/>
                </a:lnTo>
                <a:lnTo>
                  <a:pt x="19050" y="91948"/>
                </a:lnTo>
                <a:lnTo>
                  <a:pt x="18287" y="92328"/>
                </a:lnTo>
                <a:lnTo>
                  <a:pt x="15748" y="88519"/>
                </a:lnTo>
                <a:lnTo>
                  <a:pt x="13207" y="84836"/>
                </a:lnTo>
                <a:lnTo>
                  <a:pt x="13588" y="75057"/>
                </a:lnTo>
                <a:lnTo>
                  <a:pt x="11937" y="69976"/>
                </a:lnTo>
                <a:lnTo>
                  <a:pt x="10160" y="64897"/>
                </a:lnTo>
                <a:lnTo>
                  <a:pt x="6731" y="61340"/>
                </a:lnTo>
                <a:lnTo>
                  <a:pt x="5333" y="58674"/>
                </a:lnTo>
                <a:lnTo>
                  <a:pt x="4063" y="55880"/>
                </a:lnTo>
                <a:lnTo>
                  <a:pt x="4571" y="56769"/>
                </a:lnTo>
                <a:lnTo>
                  <a:pt x="3810" y="53086"/>
                </a:lnTo>
                <a:lnTo>
                  <a:pt x="3048" y="49530"/>
                </a:lnTo>
                <a:lnTo>
                  <a:pt x="762" y="41148"/>
                </a:lnTo>
                <a:lnTo>
                  <a:pt x="381" y="36702"/>
                </a:lnTo>
                <a:lnTo>
                  <a:pt x="0" y="32258"/>
                </a:lnTo>
                <a:lnTo>
                  <a:pt x="1143" y="28701"/>
                </a:lnTo>
                <a:lnTo>
                  <a:pt x="1905" y="27050"/>
                </a:lnTo>
                <a:lnTo>
                  <a:pt x="2667" y="25273"/>
                </a:lnTo>
                <a:lnTo>
                  <a:pt x="3048" y="24257"/>
                </a:lnTo>
                <a:lnTo>
                  <a:pt x="5333" y="27050"/>
                </a:lnTo>
                <a:lnTo>
                  <a:pt x="7746" y="29718"/>
                </a:lnTo>
                <a:lnTo>
                  <a:pt x="10921" y="38608"/>
                </a:lnTo>
                <a:lnTo>
                  <a:pt x="15367" y="43434"/>
                </a:lnTo>
                <a:lnTo>
                  <a:pt x="19812" y="48260"/>
                </a:lnTo>
                <a:lnTo>
                  <a:pt x="25781" y="52959"/>
                </a:lnTo>
                <a:lnTo>
                  <a:pt x="31876" y="55625"/>
                </a:lnTo>
                <a:lnTo>
                  <a:pt x="38100" y="58420"/>
                </a:lnTo>
                <a:lnTo>
                  <a:pt x="47879" y="60071"/>
                </a:lnTo>
                <a:lnTo>
                  <a:pt x="51943" y="60325"/>
                </a:lnTo>
                <a:lnTo>
                  <a:pt x="55880" y="60578"/>
                </a:lnTo>
                <a:lnTo>
                  <a:pt x="55499" y="58800"/>
                </a:lnTo>
                <a:lnTo>
                  <a:pt x="56514" y="57403"/>
                </a:lnTo>
                <a:lnTo>
                  <a:pt x="57531" y="55880"/>
                </a:lnTo>
                <a:lnTo>
                  <a:pt x="59943" y="54990"/>
                </a:lnTo>
                <a:lnTo>
                  <a:pt x="58038" y="5105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1971675" y="1722500"/>
            <a:ext cx="2858" cy="192405"/>
          </a:xfrm>
          <a:custGeom>
            <a:avLst/>
            <a:gdLst/>
            <a:ahLst/>
            <a:cxnLst/>
            <a:rect l="l" t="t" r="r" b="b"/>
            <a:pathLst>
              <a:path w="3810" h="256539">
                <a:moveTo>
                  <a:pt x="3429" y="0"/>
                </a:moveTo>
                <a:lnTo>
                  <a:pt x="0" y="256412"/>
                </a:lnTo>
              </a:path>
            </a:pathLst>
          </a:custGeom>
          <a:ln w="1524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6530722" y="616634"/>
            <a:ext cx="295751" cy="461010"/>
          </a:xfrm>
          <a:custGeom>
            <a:avLst/>
            <a:gdLst/>
            <a:ahLst/>
            <a:cxnLst/>
            <a:rect l="l" t="t" r="r" b="b"/>
            <a:pathLst>
              <a:path w="394334" h="614680">
                <a:moveTo>
                  <a:pt x="243812" y="144418"/>
                </a:moveTo>
                <a:lnTo>
                  <a:pt x="120142" y="144418"/>
                </a:lnTo>
                <a:lnTo>
                  <a:pt x="123317" y="148101"/>
                </a:lnTo>
                <a:lnTo>
                  <a:pt x="126365" y="151784"/>
                </a:lnTo>
                <a:lnTo>
                  <a:pt x="127380" y="161182"/>
                </a:lnTo>
                <a:lnTo>
                  <a:pt x="130428" y="167532"/>
                </a:lnTo>
                <a:lnTo>
                  <a:pt x="133476" y="173755"/>
                </a:lnTo>
                <a:lnTo>
                  <a:pt x="139065" y="178073"/>
                </a:lnTo>
                <a:lnTo>
                  <a:pt x="140589" y="185439"/>
                </a:lnTo>
                <a:lnTo>
                  <a:pt x="141660" y="191777"/>
                </a:lnTo>
                <a:lnTo>
                  <a:pt x="142303" y="199092"/>
                </a:lnTo>
                <a:lnTo>
                  <a:pt x="142089" y="206406"/>
                </a:lnTo>
                <a:lnTo>
                  <a:pt x="112553" y="235051"/>
                </a:lnTo>
                <a:lnTo>
                  <a:pt x="90582" y="245929"/>
                </a:lnTo>
                <a:lnTo>
                  <a:pt x="77977" y="252749"/>
                </a:lnTo>
                <a:lnTo>
                  <a:pt x="62503" y="260314"/>
                </a:lnTo>
                <a:lnTo>
                  <a:pt x="44958" y="268593"/>
                </a:lnTo>
                <a:lnTo>
                  <a:pt x="28364" y="278253"/>
                </a:lnTo>
                <a:lnTo>
                  <a:pt x="2539" y="320424"/>
                </a:lnTo>
                <a:lnTo>
                  <a:pt x="0" y="358413"/>
                </a:lnTo>
                <a:lnTo>
                  <a:pt x="2841" y="382670"/>
                </a:lnTo>
                <a:lnTo>
                  <a:pt x="15573" y="437566"/>
                </a:lnTo>
                <a:lnTo>
                  <a:pt x="27465" y="476952"/>
                </a:lnTo>
                <a:lnTo>
                  <a:pt x="38613" y="500971"/>
                </a:lnTo>
                <a:lnTo>
                  <a:pt x="43306" y="511956"/>
                </a:lnTo>
                <a:lnTo>
                  <a:pt x="51625" y="532975"/>
                </a:lnTo>
                <a:lnTo>
                  <a:pt x="54808" y="542139"/>
                </a:lnTo>
                <a:lnTo>
                  <a:pt x="56515" y="549802"/>
                </a:lnTo>
                <a:lnTo>
                  <a:pt x="57530" y="558692"/>
                </a:lnTo>
                <a:lnTo>
                  <a:pt x="53467" y="561867"/>
                </a:lnTo>
                <a:lnTo>
                  <a:pt x="50419" y="566566"/>
                </a:lnTo>
                <a:lnTo>
                  <a:pt x="47371" y="571900"/>
                </a:lnTo>
                <a:lnTo>
                  <a:pt x="41275" y="574948"/>
                </a:lnTo>
                <a:lnTo>
                  <a:pt x="39243" y="579139"/>
                </a:lnTo>
                <a:lnTo>
                  <a:pt x="37211" y="583965"/>
                </a:lnTo>
                <a:lnTo>
                  <a:pt x="38226" y="588156"/>
                </a:lnTo>
                <a:lnTo>
                  <a:pt x="37211" y="597554"/>
                </a:lnTo>
                <a:lnTo>
                  <a:pt x="31623" y="603904"/>
                </a:lnTo>
                <a:lnTo>
                  <a:pt x="36195" y="607587"/>
                </a:lnTo>
                <a:lnTo>
                  <a:pt x="37861" y="609848"/>
                </a:lnTo>
                <a:lnTo>
                  <a:pt x="39624" y="611762"/>
                </a:lnTo>
                <a:lnTo>
                  <a:pt x="46910" y="613177"/>
                </a:lnTo>
                <a:lnTo>
                  <a:pt x="65150" y="613937"/>
                </a:lnTo>
                <a:lnTo>
                  <a:pt x="100143" y="614179"/>
                </a:lnTo>
                <a:lnTo>
                  <a:pt x="371162" y="611620"/>
                </a:lnTo>
                <a:lnTo>
                  <a:pt x="371689" y="611493"/>
                </a:lnTo>
                <a:lnTo>
                  <a:pt x="372872" y="610762"/>
                </a:lnTo>
                <a:lnTo>
                  <a:pt x="375920" y="609111"/>
                </a:lnTo>
                <a:lnTo>
                  <a:pt x="373888" y="606063"/>
                </a:lnTo>
                <a:lnTo>
                  <a:pt x="374396" y="602888"/>
                </a:lnTo>
                <a:lnTo>
                  <a:pt x="374903" y="600221"/>
                </a:lnTo>
                <a:lnTo>
                  <a:pt x="375920" y="595522"/>
                </a:lnTo>
                <a:lnTo>
                  <a:pt x="376427" y="592855"/>
                </a:lnTo>
                <a:lnTo>
                  <a:pt x="377997" y="592855"/>
                </a:lnTo>
                <a:lnTo>
                  <a:pt x="378968" y="587140"/>
                </a:lnTo>
                <a:lnTo>
                  <a:pt x="386270" y="539817"/>
                </a:lnTo>
                <a:lnTo>
                  <a:pt x="390469" y="510970"/>
                </a:lnTo>
                <a:lnTo>
                  <a:pt x="393192" y="488207"/>
                </a:lnTo>
                <a:lnTo>
                  <a:pt x="393953" y="473922"/>
                </a:lnTo>
                <a:lnTo>
                  <a:pt x="393573" y="464125"/>
                </a:lnTo>
                <a:lnTo>
                  <a:pt x="392620" y="456400"/>
                </a:lnTo>
                <a:lnTo>
                  <a:pt x="391668" y="448329"/>
                </a:lnTo>
                <a:lnTo>
                  <a:pt x="390294" y="439624"/>
                </a:lnTo>
                <a:lnTo>
                  <a:pt x="388683" y="431454"/>
                </a:lnTo>
                <a:lnTo>
                  <a:pt x="387167" y="423308"/>
                </a:lnTo>
                <a:lnTo>
                  <a:pt x="386079" y="414674"/>
                </a:lnTo>
                <a:lnTo>
                  <a:pt x="385706" y="405225"/>
                </a:lnTo>
                <a:lnTo>
                  <a:pt x="385722" y="385421"/>
                </a:lnTo>
                <a:lnTo>
                  <a:pt x="385064" y="375685"/>
                </a:lnTo>
                <a:lnTo>
                  <a:pt x="376427" y="336823"/>
                </a:lnTo>
                <a:lnTo>
                  <a:pt x="358521" y="301009"/>
                </a:lnTo>
                <a:lnTo>
                  <a:pt x="310642" y="261131"/>
                </a:lnTo>
                <a:lnTo>
                  <a:pt x="276727" y="236146"/>
                </a:lnTo>
                <a:lnTo>
                  <a:pt x="254635" y="222777"/>
                </a:lnTo>
                <a:lnTo>
                  <a:pt x="245491" y="215411"/>
                </a:lnTo>
                <a:lnTo>
                  <a:pt x="244475" y="212236"/>
                </a:lnTo>
                <a:lnTo>
                  <a:pt x="238378" y="204870"/>
                </a:lnTo>
                <a:lnTo>
                  <a:pt x="232282" y="202203"/>
                </a:lnTo>
                <a:lnTo>
                  <a:pt x="228219" y="193821"/>
                </a:lnTo>
                <a:lnTo>
                  <a:pt x="226695" y="187471"/>
                </a:lnTo>
                <a:lnTo>
                  <a:pt x="228219" y="181756"/>
                </a:lnTo>
                <a:lnTo>
                  <a:pt x="229743" y="175914"/>
                </a:lnTo>
                <a:lnTo>
                  <a:pt x="236854" y="170707"/>
                </a:lnTo>
                <a:lnTo>
                  <a:pt x="239902" y="162833"/>
                </a:lnTo>
                <a:lnTo>
                  <a:pt x="241863" y="155507"/>
                </a:lnTo>
                <a:lnTo>
                  <a:pt x="243812" y="144418"/>
                </a:lnTo>
                <a:close/>
              </a:path>
              <a:path w="394334" h="614680">
                <a:moveTo>
                  <a:pt x="371162" y="611620"/>
                </a:moveTo>
                <a:lnTo>
                  <a:pt x="366942" y="611620"/>
                </a:lnTo>
                <a:lnTo>
                  <a:pt x="371030" y="611651"/>
                </a:lnTo>
                <a:lnTo>
                  <a:pt x="371162" y="611620"/>
                </a:lnTo>
                <a:close/>
              </a:path>
              <a:path w="394334" h="614680">
                <a:moveTo>
                  <a:pt x="377997" y="592855"/>
                </a:moveTo>
                <a:lnTo>
                  <a:pt x="376427" y="592855"/>
                </a:lnTo>
                <a:lnTo>
                  <a:pt x="376896" y="593266"/>
                </a:lnTo>
                <a:lnTo>
                  <a:pt x="377126" y="595475"/>
                </a:lnTo>
                <a:lnTo>
                  <a:pt x="377642" y="594945"/>
                </a:lnTo>
                <a:lnTo>
                  <a:pt x="377997" y="592855"/>
                </a:lnTo>
                <a:close/>
              </a:path>
              <a:path w="394334" h="614680">
                <a:moveTo>
                  <a:pt x="104901" y="96539"/>
                </a:moveTo>
                <a:lnTo>
                  <a:pt x="100838" y="103905"/>
                </a:lnTo>
                <a:lnTo>
                  <a:pt x="99822" y="111271"/>
                </a:lnTo>
                <a:lnTo>
                  <a:pt x="101346" y="118637"/>
                </a:lnTo>
                <a:lnTo>
                  <a:pt x="117094" y="149625"/>
                </a:lnTo>
                <a:lnTo>
                  <a:pt x="120142" y="144418"/>
                </a:lnTo>
                <a:lnTo>
                  <a:pt x="243812" y="144418"/>
                </a:lnTo>
                <a:lnTo>
                  <a:pt x="244832" y="138616"/>
                </a:lnTo>
                <a:lnTo>
                  <a:pt x="246506" y="132861"/>
                </a:lnTo>
                <a:lnTo>
                  <a:pt x="249047" y="127527"/>
                </a:lnTo>
                <a:lnTo>
                  <a:pt x="258723" y="127527"/>
                </a:lnTo>
                <a:lnTo>
                  <a:pt x="259206" y="127019"/>
                </a:lnTo>
                <a:lnTo>
                  <a:pt x="261239" y="120161"/>
                </a:lnTo>
                <a:lnTo>
                  <a:pt x="264287" y="110763"/>
                </a:lnTo>
                <a:lnTo>
                  <a:pt x="264795" y="104921"/>
                </a:lnTo>
                <a:lnTo>
                  <a:pt x="264795" y="98571"/>
                </a:lnTo>
                <a:lnTo>
                  <a:pt x="111505" y="98571"/>
                </a:lnTo>
                <a:lnTo>
                  <a:pt x="104901" y="96539"/>
                </a:lnTo>
                <a:close/>
              </a:path>
              <a:path w="394334" h="614680">
                <a:moveTo>
                  <a:pt x="258723" y="127527"/>
                </a:moveTo>
                <a:lnTo>
                  <a:pt x="249047" y="127527"/>
                </a:lnTo>
                <a:lnTo>
                  <a:pt x="254126" y="132226"/>
                </a:lnTo>
                <a:lnTo>
                  <a:pt x="256667" y="129686"/>
                </a:lnTo>
                <a:lnTo>
                  <a:pt x="258723" y="127527"/>
                </a:lnTo>
                <a:close/>
              </a:path>
              <a:path w="394334" h="614680">
                <a:moveTo>
                  <a:pt x="180699" y="0"/>
                </a:moveTo>
                <a:lnTo>
                  <a:pt x="142621" y="11830"/>
                </a:lnTo>
                <a:lnTo>
                  <a:pt x="117094" y="41294"/>
                </a:lnTo>
                <a:lnTo>
                  <a:pt x="111505" y="69234"/>
                </a:lnTo>
                <a:lnTo>
                  <a:pt x="110490" y="75965"/>
                </a:lnTo>
                <a:lnTo>
                  <a:pt x="111505" y="79648"/>
                </a:lnTo>
                <a:lnTo>
                  <a:pt x="111505" y="88157"/>
                </a:lnTo>
                <a:lnTo>
                  <a:pt x="114553" y="93364"/>
                </a:lnTo>
                <a:lnTo>
                  <a:pt x="113029" y="96031"/>
                </a:lnTo>
                <a:lnTo>
                  <a:pt x="111505" y="98571"/>
                </a:lnTo>
                <a:lnTo>
                  <a:pt x="264795" y="98571"/>
                </a:lnTo>
                <a:lnTo>
                  <a:pt x="264918" y="96031"/>
                </a:lnTo>
                <a:lnTo>
                  <a:pt x="265564" y="93364"/>
                </a:lnTo>
                <a:lnTo>
                  <a:pt x="257175" y="93364"/>
                </a:lnTo>
                <a:lnTo>
                  <a:pt x="255650" y="88665"/>
                </a:lnTo>
                <a:lnTo>
                  <a:pt x="255055" y="83968"/>
                </a:lnTo>
                <a:lnTo>
                  <a:pt x="255008" y="70002"/>
                </a:lnTo>
                <a:lnTo>
                  <a:pt x="254126" y="62376"/>
                </a:lnTo>
                <a:lnTo>
                  <a:pt x="237456" y="21752"/>
                </a:lnTo>
                <a:lnTo>
                  <a:pt x="193024" y="750"/>
                </a:lnTo>
                <a:lnTo>
                  <a:pt x="180699" y="0"/>
                </a:lnTo>
                <a:close/>
              </a:path>
              <a:path w="394334" h="614680">
                <a:moveTo>
                  <a:pt x="262763" y="88157"/>
                </a:moveTo>
                <a:lnTo>
                  <a:pt x="257175" y="93364"/>
                </a:lnTo>
                <a:lnTo>
                  <a:pt x="265564" y="93364"/>
                </a:lnTo>
                <a:lnTo>
                  <a:pt x="265811" y="92348"/>
                </a:lnTo>
                <a:lnTo>
                  <a:pt x="264287" y="90189"/>
                </a:lnTo>
                <a:lnTo>
                  <a:pt x="262763" y="88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6652901" y="771525"/>
            <a:ext cx="60008" cy="112395"/>
          </a:xfrm>
          <a:custGeom>
            <a:avLst/>
            <a:gdLst/>
            <a:ahLst/>
            <a:cxnLst/>
            <a:rect l="l" t="t" r="r" b="b"/>
            <a:pathLst>
              <a:path w="80009" h="149859">
                <a:moveTo>
                  <a:pt x="33307" y="0"/>
                </a:moveTo>
                <a:lnTo>
                  <a:pt x="5601" y="28676"/>
                </a:lnTo>
                <a:lnTo>
                  <a:pt x="0" y="46652"/>
                </a:lnTo>
                <a:lnTo>
                  <a:pt x="779" y="56483"/>
                </a:lnTo>
                <a:lnTo>
                  <a:pt x="2393" y="66075"/>
                </a:lnTo>
                <a:lnTo>
                  <a:pt x="3589" y="74549"/>
                </a:lnTo>
                <a:lnTo>
                  <a:pt x="4351" y="84709"/>
                </a:lnTo>
                <a:lnTo>
                  <a:pt x="6256" y="89408"/>
                </a:lnTo>
                <a:lnTo>
                  <a:pt x="5875" y="98678"/>
                </a:lnTo>
                <a:lnTo>
                  <a:pt x="5072" y="106820"/>
                </a:lnTo>
                <a:lnTo>
                  <a:pt x="3637" y="116093"/>
                </a:lnTo>
                <a:lnTo>
                  <a:pt x="2178" y="124628"/>
                </a:lnTo>
                <a:lnTo>
                  <a:pt x="1303" y="130555"/>
                </a:lnTo>
                <a:lnTo>
                  <a:pt x="18972" y="140001"/>
                </a:lnTo>
                <a:lnTo>
                  <a:pt x="29003" y="145004"/>
                </a:lnTo>
                <a:lnTo>
                  <a:pt x="36355" y="147827"/>
                </a:lnTo>
                <a:lnTo>
                  <a:pt x="43213" y="149351"/>
                </a:lnTo>
                <a:lnTo>
                  <a:pt x="40038" y="143510"/>
                </a:lnTo>
                <a:lnTo>
                  <a:pt x="42510" y="140001"/>
                </a:lnTo>
                <a:lnTo>
                  <a:pt x="44991" y="136651"/>
                </a:lnTo>
                <a:lnTo>
                  <a:pt x="48801" y="132587"/>
                </a:lnTo>
                <a:lnTo>
                  <a:pt x="51595" y="127126"/>
                </a:lnTo>
                <a:lnTo>
                  <a:pt x="54516" y="121792"/>
                </a:lnTo>
                <a:lnTo>
                  <a:pt x="58961" y="112267"/>
                </a:lnTo>
                <a:lnTo>
                  <a:pt x="61247" y="102362"/>
                </a:lnTo>
                <a:lnTo>
                  <a:pt x="57183" y="99949"/>
                </a:lnTo>
                <a:lnTo>
                  <a:pt x="58580" y="97789"/>
                </a:lnTo>
                <a:lnTo>
                  <a:pt x="59850" y="95630"/>
                </a:lnTo>
                <a:lnTo>
                  <a:pt x="66845" y="95630"/>
                </a:lnTo>
                <a:lnTo>
                  <a:pt x="67724" y="94361"/>
                </a:lnTo>
                <a:lnTo>
                  <a:pt x="79916" y="60578"/>
                </a:lnTo>
                <a:lnTo>
                  <a:pt x="73566" y="56641"/>
                </a:lnTo>
                <a:lnTo>
                  <a:pt x="72296" y="52197"/>
                </a:lnTo>
                <a:lnTo>
                  <a:pt x="70899" y="47625"/>
                </a:lnTo>
                <a:lnTo>
                  <a:pt x="71915" y="44196"/>
                </a:lnTo>
                <a:lnTo>
                  <a:pt x="70772" y="40894"/>
                </a:lnTo>
                <a:lnTo>
                  <a:pt x="69629" y="37719"/>
                </a:lnTo>
                <a:lnTo>
                  <a:pt x="67089" y="36449"/>
                </a:lnTo>
                <a:lnTo>
                  <a:pt x="65438" y="33147"/>
                </a:lnTo>
                <a:lnTo>
                  <a:pt x="63660" y="29972"/>
                </a:lnTo>
                <a:lnTo>
                  <a:pt x="62136" y="25273"/>
                </a:lnTo>
                <a:lnTo>
                  <a:pt x="60866" y="21082"/>
                </a:lnTo>
                <a:lnTo>
                  <a:pt x="59469" y="17017"/>
                </a:lnTo>
                <a:lnTo>
                  <a:pt x="38641" y="380"/>
                </a:lnTo>
                <a:lnTo>
                  <a:pt x="33307" y="0"/>
                </a:lnTo>
                <a:close/>
              </a:path>
              <a:path w="80009" h="149859">
                <a:moveTo>
                  <a:pt x="66845" y="95630"/>
                </a:moveTo>
                <a:lnTo>
                  <a:pt x="59850" y="95630"/>
                </a:lnTo>
                <a:lnTo>
                  <a:pt x="64295" y="99313"/>
                </a:lnTo>
                <a:lnTo>
                  <a:pt x="66845" y="9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6652901" y="771525"/>
            <a:ext cx="60008" cy="112395"/>
          </a:xfrm>
          <a:custGeom>
            <a:avLst/>
            <a:gdLst/>
            <a:ahLst/>
            <a:cxnLst/>
            <a:rect l="l" t="t" r="r" b="b"/>
            <a:pathLst>
              <a:path w="80009" h="149859">
                <a:moveTo>
                  <a:pt x="1303" y="130555"/>
                </a:moveTo>
                <a:lnTo>
                  <a:pt x="2178" y="124628"/>
                </a:lnTo>
                <a:lnTo>
                  <a:pt x="3637" y="116093"/>
                </a:lnTo>
                <a:lnTo>
                  <a:pt x="5072" y="106820"/>
                </a:lnTo>
                <a:lnTo>
                  <a:pt x="5875" y="98678"/>
                </a:lnTo>
                <a:lnTo>
                  <a:pt x="6256" y="89408"/>
                </a:lnTo>
                <a:lnTo>
                  <a:pt x="4351" y="84709"/>
                </a:lnTo>
                <a:lnTo>
                  <a:pt x="3589" y="74549"/>
                </a:lnTo>
                <a:lnTo>
                  <a:pt x="2393" y="66075"/>
                </a:lnTo>
                <a:lnTo>
                  <a:pt x="779" y="56483"/>
                </a:lnTo>
                <a:lnTo>
                  <a:pt x="0" y="46652"/>
                </a:lnTo>
                <a:lnTo>
                  <a:pt x="19055" y="12336"/>
                </a:lnTo>
                <a:lnTo>
                  <a:pt x="33307" y="0"/>
                </a:lnTo>
                <a:lnTo>
                  <a:pt x="38641" y="380"/>
                </a:lnTo>
                <a:lnTo>
                  <a:pt x="43975" y="888"/>
                </a:lnTo>
                <a:lnTo>
                  <a:pt x="53373" y="5587"/>
                </a:lnTo>
                <a:lnTo>
                  <a:pt x="57056" y="9016"/>
                </a:lnTo>
                <a:lnTo>
                  <a:pt x="60612" y="12446"/>
                </a:lnTo>
                <a:lnTo>
                  <a:pt x="59469" y="17017"/>
                </a:lnTo>
                <a:lnTo>
                  <a:pt x="60866" y="21082"/>
                </a:lnTo>
                <a:lnTo>
                  <a:pt x="62136" y="25273"/>
                </a:lnTo>
                <a:lnTo>
                  <a:pt x="63660" y="29972"/>
                </a:lnTo>
                <a:lnTo>
                  <a:pt x="65438" y="33147"/>
                </a:lnTo>
                <a:lnTo>
                  <a:pt x="67089" y="36449"/>
                </a:lnTo>
                <a:lnTo>
                  <a:pt x="69629" y="37719"/>
                </a:lnTo>
                <a:lnTo>
                  <a:pt x="70772" y="40894"/>
                </a:lnTo>
                <a:lnTo>
                  <a:pt x="71915" y="44196"/>
                </a:lnTo>
                <a:lnTo>
                  <a:pt x="70899" y="47625"/>
                </a:lnTo>
                <a:lnTo>
                  <a:pt x="72296" y="52197"/>
                </a:lnTo>
                <a:lnTo>
                  <a:pt x="73566" y="56641"/>
                </a:lnTo>
                <a:lnTo>
                  <a:pt x="79916" y="60578"/>
                </a:lnTo>
                <a:lnTo>
                  <a:pt x="79154" y="67690"/>
                </a:lnTo>
                <a:lnTo>
                  <a:pt x="64295" y="99313"/>
                </a:lnTo>
                <a:lnTo>
                  <a:pt x="59850" y="95630"/>
                </a:lnTo>
                <a:lnTo>
                  <a:pt x="58580" y="97789"/>
                </a:lnTo>
                <a:lnTo>
                  <a:pt x="57183" y="99949"/>
                </a:lnTo>
                <a:lnTo>
                  <a:pt x="61247" y="102362"/>
                </a:lnTo>
                <a:lnTo>
                  <a:pt x="60104" y="107314"/>
                </a:lnTo>
                <a:lnTo>
                  <a:pt x="58961" y="112267"/>
                </a:lnTo>
                <a:lnTo>
                  <a:pt x="54516" y="121792"/>
                </a:lnTo>
                <a:lnTo>
                  <a:pt x="51595" y="127126"/>
                </a:lnTo>
                <a:lnTo>
                  <a:pt x="48801" y="132587"/>
                </a:lnTo>
                <a:lnTo>
                  <a:pt x="44991" y="136651"/>
                </a:lnTo>
                <a:lnTo>
                  <a:pt x="42451" y="140080"/>
                </a:lnTo>
                <a:lnTo>
                  <a:pt x="40038" y="143510"/>
                </a:lnTo>
                <a:lnTo>
                  <a:pt x="43213" y="149351"/>
                </a:lnTo>
                <a:lnTo>
                  <a:pt x="36355" y="147827"/>
                </a:lnTo>
                <a:lnTo>
                  <a:pt x="29003" y="145004"/>
                </a:lnTo>
                <a:lnTo>
                  <a:pt x="18972" y="140001"/>
                </a:lnTo>
                <a:lnTo>
                  <a:pt x="8870" y="134594"/>
                </a:lnTo>
                <a:lnTo>
                  <a:pt x="1303" y="13055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6545961" y="1006983"/>
            <a:ext cx="82391" cy="70485"/>
          </a:xfrm>
          <a:custGeom>
            <a:avLst/>
            <a:gdLst/>
            <a:ahLst/>
            <a:cxnLst/>
            <a:rect l="l" t="t" r="r" b="b"/>
            <a:pathLst>
              <a:path w="109854" h="93980">
                <a:moveTo>
                  <a:pt x="103671" y="91947"/>
                </a:moveTo>
                <a:lnTo>
                  <a:pt x="19557" y="91947"/>
                </a:lnTo>
                <a:lnTo>
                  <a:pt x="28067" y="92836"/>
                </a:lnTo>
                <a:lnTo>
                  <a:pt x="36077" y="93277"/>
                </a:lnTo>
                <a:lnTo>
                  <a:pt x="46339" y="93503"/>
                </a:lnTo>
                <a:lnTo>
                  <a:pt x="87058" y="93773"/>
                </a:lnTo>
                <a:lnTo>
                  <a:pt x="95781" y="93438"/>
                </a:lnTo>
                <a:lnTo>
                  <a:pt x="102361" y="92328"/>
                </a:lnTo>
                <a:lnTo>
                  <a:pt x="103671" y="91947"/>
                </a:lnTo>
                <a:close/>
              </a:path>
              <a:path w="109854" h="93980">
                <a:moveTo>
                  <a:pt x="3175" y="24256"/>
                </a:moveTo>
                <a:lnTo>
                  <a:pt x="2794" y="25272"/>
                </a:lnTo>
                <a:lnTo>
                  <a:pt x="2031" y="27050"/>
                </a:lnTo>
                <a:lnTo>
                  <a:pt x="1143" y="28701"/>
                </a:lnTo>
                <a:lnTo>
                  <a:pt x="0" y="32257"/>
                </a:lnTo>
                <a:lnTo>
                  <a:pt x="761" y="41147"/>
                </a:lnTo>
                <a:lnTo>
                  <a:pt x="3175" y="49529"/>
                </a:lnTo>
                <a:lnTo>
                  <a:pt x="4699" y="56768"/>
                </a:lnTo>
                <a:lnTo>
                  <a:pt x="5648" y="58800"/>
                </a:lnTo>
                <a:lnTo>
                  <a:pt x="6857" y="61340"/>
                </a:lnTo>
                <a:lnTo>
                  <a:pt x="10541" y="64896"/>
                </a:lnTo>
                <a:lnTo>
                  <a:pt x="14097" y="75056"/>
                </a:lnTo>
                <a:lnTo>
                  <a:pt x="13588" y="84835"/>
                </a:lnTo>
                <a:lnTo>
                  <a:pt x="16255" y="88645"/>
                </a:lnTo>
                <a:lnTo>
                  <a:pt x="18796" y="92328"/>
                </a:lnTo>
                <a:lnTo>
                  <a:pt x="19557" y="91947"/>
                </a:lnTo>
                <a:lnTo>
                  <a:pt x="103671" y="91947"/>
                </a:lnTo>
                <a:lnTo>
                  <a:pt x="109347" y="90296"/>
                </a:lnTo>
                <a:lnTo>
                  <a:pt x="107696" y="84200"/>
                </a:lnTo>
                <a:lnTo>
                  <a:pt x="108711" y="80517"/>
                </a:lnTo>
                <a:lnTo>
                  <a:pt x="109727" y="76961"/>
                </a:lnTo>
                <a:lnTo>
                  <a:pt x="108711" y="73151"/>
                </a:lnTo>
                <a:lnTo>
                  <a:pt x="107950" y="70484"/>
                </a:lnTo>
                <a:lnTo>
                  <a:pt x="107187" y="67690"/>
                </a:lnTo>
                <a:lnTo>
                  <a:pt x="106806" y="67690"/>
                </a:lnTo>
                <a:lnTo>
                  <a:pt x="101219" y="60578"/>
                </a:lnTo>
                <a:lnTo>
                  <a:pt x="57530" y="60578"/>
                </a:lnTo>
                <a:lnTo>
                  <a:pt x="49275" y="60070"/>
                </a:lnTo>
                <a:lnTo>
                  <a:pt x="39116" y="58419"/>
                </a:lnTo>
                <a:lnTo>
                  <a:pt x="32766" y="55625"/>
                </a:lnTo>
                <a:lnTo>
                  <a:pt x="26543" y="52958"/>
                </a:lnTo>
                <a:lnTo>
                  <a:pt x="20320" y="48259"/>
                </a:lnTo>
                <a:lnTo>
                  <a:pt x="15875" y="43433"/>
                </a:lnTo>
                <a:lnTo>
                  <a:pt x="11302" y="38607"/>
                </a:lnTo>
                <a:lnTo>
                  <a:pt x="7874" y="29717"/>
                </a:lnTo>
                <a:lnTo>
                  <a:pt x="3175" y="24256"/>
                </a:lnTo>
                <a:close/>
              </a:path>
              <a:path w="109854" h="93980">
                <a:moveTo>
                  <a:pt x="48895" y="0"/>
                </a:moveTo>
                <a:lnTo>
                  <a:pt x="41148" y="2539"/>
                </a:lnTo>
                <a:lnTo>
                  <a:pt x="35559" y="7619"/>
                </a:lnTo>
                <a:lnTo>
                  <a:pt x="37210" y="14731"/>
                </a:lnTo>
                <a:lnTo>
                  <a:pt x="38353" y="19430"/>
                </a:lnTo>
                <a:lnTo>
                  <a:pt x="39497" y="24002"/>
                </a:lnTo>
                <a:lnTo>
                  <a:pt x="42291" y="27685"/>
                </a:lnTo>
                <a:lnTo>
                  <a:pt x="45847" y="32892"/>
                </a:lnTo>
                <a:lnTo>
                  <a:pt x="49402" y="38226"/>
                </a:lnTo>
                <a:lnTo>
                  <a:pt x="57784" y="46989"/>
                </a:lnTo>
                <a:lnTo>
                  <a:pt x="59690" y="51053"/>
                </a:lnTo>
                <a:lnTo>
                  <a:pt x="61722" y="54990"/>
                </a:lnTo>
                <a:lnTo>
                  <a:pt x="59054" y="55879"/>
                </a:lnTo>
                <a:lnTo>
                  <a:pt x="58166" y="57403"/>
                </a:lnTo>
                <a:lnTo>
                  <a:pt x="57150" y="58800"/>
                </a:lnTo>
                <a:lnTo>
                  <a:pt x="57530" y="60578"/>
                </a:lnTo>
                <a:lnTo>
                  <a:pt x="101219" y="60578"/>
                </a:lnTo>
                <a:lnTo>
                  <a:pt x="97027" y="54990"/>
                </a:lnTo>
                <a:lnTo>
                  <a:pt x="91694" y="49402"/>
                </a:lnTo>
                <a:lnTo>
                  <a:pt x="87284" y="45086"/>
                </a:lnTo>
                <a:lnTo>
                  <a:pt x="82327" y="40592"/>
                </a:lnTo>
                <a:lnTo>
                  <a:pt x="77227" y="35740"/>
                </a:lnTo>
                <a:lnTo>
                  <a:pt x="72390" y="30352"/>
                </a:lnTo>
                <a:lnTo>
                  <a:pt x="67843" y="23639"/>
                </a:lnTo>
                <a:lnTo>
                  <a:pt x="63357" y="15986"/>
                </a:lnTo>
                <a:lnTo>
                  <a:pt x="58941" y="8975"/>
                </a:lnTo>
                <a:lnTo>
                  <a:pt x="54609" y="4190"/>
                </a:lnTo>
                <a:lnTo>
                  <a:pt x="48895" y="0"/>
                </a:lnTo>
                <a:close/>
              </a:path>
              <a:path w="109854" h="93980">
                <a:moveTo>
                  <a:pt x="4191" y="55879"/>
                </a:moveTo>
                <a:lnTo>
                  <a:pt x="4635" y="56768"/>
                </a:lnTo>
                <a:lnTo>
                  <a:pt x="4191" y="55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/>
          <p:nvPr/>
        </p:nvSpPr>
        <p:spPr>
          <a:xfrm>
            <a:off x="6545961" y="1006983"/>
            <a:ext cx="82391" cy="70485"/>
          </a:xfrm>
          <a:custGeom>
            <a:avLst/>
            <a:gdLst/>
            <a:ahLst/>
            <a:cxnLst/>
            <a:rect l="l" t="t" r="r" b="b"/>
            <a:pathLst>
              <a:path w="109854" h="93980">
                <a:moveTo>
                  <a:pt x="59690" y="51053"/>
                </a:moveTo>
                <a:lnTo>
                  <a:pt x="57784" y="46989"/>
                </a:lnTo>
                <a:lnTo>
                  <a:pt x="49402" y="38226"/>
                </a:lnTo>
                <a:lnTo>
                  <a:pt x="45847" y="32892"/>
                </a:lnTo>
                <a:lnTo>
                  <a:pt x="42291" y="27685"/>
                </a:lnTo>
                <a:lnTo>
                  <a:pt x="39497" y="24002"/>
                </a:lnTo>
                <a:lnTo>
                  <a:pt x="38353" y="19430"/>
                </a:lnTo>
                <a:lnTo>
                  <a:pt x="37210" y="14731"/>
                </a:lnTo>
                <a:lnTo>
                  <a:pt x="35559" y="7619"/>
                </a:lnTo>
                <a:lnTo>
                  <a:pt x="38353" y="5079"/>
                </a:lnTo>
                <a:lnTo>
                  <a:pt x="41148" y="2539"/>
                </a:lnTo>
                <a:lnTo>
                  <a:pt x="67843" y="23639"/>
                </a:lnTo>
                <a:lnTo>
                  <a:pt x="72390" y="30352"/>
                </a:lnTo>
                <a:lnTo>
                  <a:pt x="77227" y="35740"/>
                </a:lnTo>
                <a:lnTo>
                  <a:pt x="82327" y="40592"/>
                </a:lnTo>
                <a:lnTo>
                  <a:pt x="87284" y="45086"/>
                </a:lnTo>
                <a:lnTo>
                  <a:pt x="91694" y="49402"/>
                </a:lnTo>
                <a:lnTo>
                  <a:pt x="97027" y="54990"/>
                </a:lnTo>
                <a:lnTo>
                  <a:pt x="101219" y="60578"/>
                </a:lnTo>
                <a:lnTo>
                  <a:pt x="104012" y="64134"/>
                </a:lnTo>
                <a:lnTo>
                  <a:pt x="106806" y="67690"/>
                </a:lnTo>
                <a:lnTo>
                  <a:pt x="107187" y="67690"/>
                </a:lnTo>
                <a:lnTo>
                  <a:pt x="107950" y="70484"/>
                </a:lnTo>
                <a:lnTo>
                  <a:pt x="108711" y="73151"/>
                </a:lnTo>
                <a:lnTo>
                  <a:pt x="109727" y="76961"/>
                </a:lnTo>
                <a:lnTo>
                  <a:pt x="108711" y="80517"/>
                </a:lnTo>
                <a:lnTo>
                  <a:pt x="107696" y="84200"/>
                </a:lnTo>
                <a:lnTo>
                  <a:pt x="109347" y="90296"/>
                </a:lnTo>
                <a:lnTo>
                  <a:pt x="102361" y="92328"/>
                </a:lnTo>
                <a:lnTo>
                  <a:pt x="95781" y="93438"/>
                </a:lnTo>
                <a:lnTo>
                  <a:pt x="87058" y="93773"/>
                </a:lnTo>
                <a:lnTo>
                  <a:pt x="77287" y="93704"/>
                </a:lnTo>
                <a:lnTo>
                  <a:pt x="67563" y="93598"/>
                </a:lnTo>
                <a:lnTo>
                  <a:pt x="57338" y="93587"/>
                </a:lnTo>
                <a:lnTo>
                  <a:pt x="46339" y="93503"/>
                </a:lnTo>
                <a:lnTo>
                  <a:pt x="36077" y="93277"/>
                </a:lnTo>
                <a:lnTo>
                  <a:pt x="28067" y="92836"/>
                </a:lnTo>
                <a:lnTo>
                  <a:pt x="19557" y="91947"/>
                </a:lnTo>
                <a:lnTo>
                  <a:pt x="18796" y="92328"/>
                </a:lnTo>
                <a:lnTo>
                  <a:pt x="16255" y="88645"/>
                </a:lnTo>
                <a:lnTo>
                  <a:pt x="13588" y="84835"/>
                </a:lnTo>
                <a:lnTo>
                  <a:pt x="14097" y="75056"/>
                </a:lnTo>
                <a:lnTo>
                  <a:pt x="12319" y="69976"/>
                </a:lnTo>
                <a:lnTo>
                  <a:pt x="10541" y="64896"/>
                </a:lnTo>
                <a:lnTo>
                  <a:pt x="6857" y="61340"/>
                </a:lnTo>
                <a:lnTo>
                  <a:pt x="5587" y="58673"/>
                </a:lnTo>
                <a:lnTo>
                  <a:pt x="4191" y="55879"/>
                </a:lnTo>
                <a:lnTo>
                  <a:pt x="4699" y="56768"/>
                </a:lnTo>
                <a:lnTo>
                  <a:pt x="3936" y="53085"/>
                </a:lnTo>
                <a:lnTo>
                  <a:pt x="3175" y="49529"/>
                </a:lnTo>
                <a:lnTo>
                  <a:pt x="761" y="41147"/>
                </a:lnTo>
                <a:lnTo>
                  <a:pt x="380" y="36702"/>
                </a:lnTo>
                <a:lnTo>
                  <a:pt x="0" y="32257"/>
                </a:lnTo>
                <a:lnTo>
                  <a:pt x="1143" y="28701"/>
                </a:lnTo>
                <a:lnTo>
                  <a:pt x="2031" y="27050"/>
                </a:lnTo>
                <a:lnTo>
                  <a:pt x="2794" y="25272"/>
                </a:lnTo>
                <a:lnTo>
                  <a:pt x="3175" y="24256"/>
                </a:lnTo>
                <a:lnTo>
                  <a:pt x="5587" y="27050"/>
                </a:lnTo>
                <a:lnTo>
                  <a:pt x="7874" y="29717"/>
                </a:lnTo>
                <a:lnTo>
                  <a:pt x="11302" y="38607"/>
                </a:lnTo>
                <a:lnTo>
                  <a:pt x="15875" y="43433"/>
                </a:lnTo>
                <a:lnTo>
                  <a:pt x="20320" y="48259"/>
                </a:lnTo>
                <a:lnTo>
                  <a:pt x="26543" y="52958"/>
                </a:lnTo>
                <a:lnTo>
                  <a:pt x="32766" y="55625"/>
                </a:lnTo>
                <a:lnTo>
                  <a:pt x="39116" y="58419"/>
                </a:lnTo>
                <a:lnTo>
                  <a:pt x="49275" y="60070"/>
                </a:lnTo>
                <a:lnTo>
                  <a:pt x="53340" y="60325"/>
                </a:lnTo>
                <a:lnTo>
                  <a:pt x="57530" y="60578"/>
                </a:lnTo>
                <a:lnTo>
                  <a:pt x="57150" y="58800"/>
                </a:lnTo>
                <a:lnTo>
                  <a:pt x="58166" y="57403"/>
                </a:lnTo>
                <a:lnTo>
                  <a:pt x="59054" y="55879"/>
                </a:lnTo>
                <a:lnTo>
                  <a:pt x="61722" y="54990"/>
                </a:lnTo>
                <a:lnTo>
                  <a:pt x="59690" y="5105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5189219" y="571501"/>
          <a:ext cx="2208276" cy="539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4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033">
                <a:tc rowSpan="2"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500" dirty="0">
                          <a:latin typeface="맑은 고딕" pitchFamily="50" charset="-127"/>
                          <a:cs typeface="Gulim"/>
                        </a:rPr>
                        <a:t>강재현</a:t>
                      </a:r>
                      <a:r>
                        <a:rPr sz="500" spc="10" dirty="0">
                          <a:latin typeface="맑은 고딕" pitchFamily="50" charset="-127"/>
                          <a:cs typeface="Times New Roman"/>
                        </a:rPr>
                        <a:t>(</a:t>
                      </a:r>
                      <a:r>
                        <a:rPr sz="500" dirty="0">
                          <a:latin typeface="맑은 고딕" pitchFamily="50" charset="-127"/>
                          <a:cs typeface="Gulim"/>
                        </a:rPr>
                        <a:t>남</a:t>
                      </a:r>
                      <a:r>
                        <a:rPr sz="500" spc="-15" dirty="0">
                          <a:latin typeface="맑은 고딕" pitchFamily="50" charset="-127"/>
                          <a:cs typeface="Times New Roman"/>
                        </a:rPr>
                        <a:t>,</a:t>
                      </a:r>
                      <a:r>
                        <a:rPr sz="500" spc="-5" dirty="0">
                          <a:latin typeface="맑은 고딕" pitchFamily="50" charset="-127"/>
                          <a:cs typeface="Times New Roman"/>
                        </a:rPr>
                        <a:t>36</a:t>
                      </a:r>
                      <a:r>
                        <a:rPr sz="500" dirty="0">
                          <a:latin typeface="맑은 고딕" pitchFamily="50" charset="-127"/>
                          <a:cs typeface="Gulim"/>
                        </a:rPr>
                        <a:t>세</a:t>
                      </a:r>
                      <a:r>
                        <a:rPr sz="500" dirty="0">
                          <a:latin typeface="맑은 고딕" pitchFamily="50" charset="-127"/>
                          <a:cs typeface="Times New Roman"/>
                        </a:rPr>
                        <a:t>)  </a:t>
                      </a:r>
                      <a:r>
                        <a:rPr sz="500" spc="-5" dirty="0">
                          <a:latin typeface="맑은 고딕" pitchFamily="50" charset="-127"/>
                          <a:cs typeface="Gulim"/>
                        </a:rPr>
                        <a:t>약사</a:t>
                      </a:r>
                      <a:endParaRPr sz="500" dirty="0">
                        <a:latin typeface="맑은 고딕" pitchFamily="50" charset="-127"/>
                        <a:cs typeface="Gulim"/>
                      </a:endParaRPr>
                    </a:p>
                  </a:txBody>
                  <a:tcPr marL="0" marR="0" marT="0" marB="0">
                    <a:lnL w="9144">
                      <a:solidFill>
                        <a:srgbClr val="A6A6A6"/>
                      </a:solidFill>
                      <a:prstDash val="solid"/>
                    </a:lnL>
                    <a:lnR w="9144">
                      <a:solidFill>
                        <a:srgbClr val="A6A6A6"/>
                      </a:solidFill>
                      <a:prstDash val="solid"/>
                    </a:lnR>
                    <a:lnT w="9144">
                      <a:solidFill>
                        <a:srgbClr val="A6A6A6"/>
                      </a:solidFill>
                      <a:prstDash val="solid"/>
                    </a:lnT>
                    <a:lnB w="9144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 dirty="0">
                        <a:latin typeface="맑은 고딕" pitchFamily="50" charset="-127"/>
                        <a:cs typeface="Gulim"/>
                      </a:endParaRPr>
                    </a:p>
                  </a:txBody>
                  <a:tcPr marL="0" marR="0" marT="0" marB="0">
                    <a:lnL w="9144">
                      <a:solidFill>
                        <a:srgbClr val="A6A6A6"/>
                      </a:solidFill>
                      <a:prstDash val="solid"/>
                    </a:lnL>
                    <a:lnR w="9144">
                      <a:solidFill>
                        <a:srgbClr val="A6A6A6"/>
                      </a:solidFill>
                      <a:prstDash val="solid"/>
                    </a:lnR>
                    <a:lnB w="16383">
                      <a:solidFill>
                        <a:srgbClr val="A6A6A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096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500" spc="-10" dirty="0">
                          <a:latin typeface="맑은 고딕" pitchFamily="50" charset="-127"/>
                          <a:cs typeface="Gulim"/>
                        </a:rPr>
                        <a:t>영주</a:t>
                      </a:r>
                      <a:endParaRPr sz="500" dirty="0">
                        <a:latin typeface="맑은 고딕" pitchFamily="50" charset="-127"/>
                        <a:cs typeface="Gulim"/>
                      </a:endParaRPr>
                    </a:p>
                  </a:txBody>
                  <a:tcPr marL="0" marR="0" marT="0" marB="0">
                    <a:lnL w="9144">
                      <a:solidFill>
                        <a:srgbClr val="A6A6A6"/>
                      </a:solidFill>
                      <a:prstDash val="solid"/>
                    </a:lnL>
                    <a:lnR w="9144">
                      <a:solidFill>
                        <a:srgbClr val="A6A6A6"/>
                      </a:solidFill>
                      <a:prstDash val="solid"/>
                    </a:lnR>
                    <a:lnT w="9144">
                      <a:solidFill>
                        <a:srgbClr val="A6A6A6"/>
                      </a:solidFill>
                      <a:prstDash val="solid"/>
                    </a:lnT>
                    <a:lnB w="914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4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A6A6A6"/>
                      </a:solidFill>
                      <a:prstDash val="solid"/>
                    </a:lnL>
                    <a:lnR w="9144">
                      <a:solidFill>
                        <a:srgbClr val="A6A6A6"/>
                      </a:solidFill>
                      <a:prstDash val="solid"/>
                    </a:lnR>
                    <a:lnT w="9144">
                      <a:solidFill>
                        <a:srgbClr val="A6A6A6"/>
                      </a:solidFill>
                      <a:prstDash val="solid"/>
                    </a:lnT>
                    <a:lnB w="9144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600" spc="-10" dirty="0">
                          <a:latin typeface="맑은 고딕" pitchFamily="50" charset="-127"/>
                          <a:cs typeface="Gulim"/>
                        </a:rPr>
                        <a:t>옛사랑</a:t>
                      </a:r>
                      <a:endParaRPr sz="600" dirty="0">
                        <a:latin typeface="맑은 고딕" pitchFamily="50" charset="-127"/>
                        <a:cs typeface="Gulim"/>
                      </a:endParaRPr>
                    </a:p>
                  </a:txBody>
                  <a:tcPr marL="0" marR="0" marT="0" marB="0">
                    <a:lnL w="9144">
                      <a:solidFill>
                        <a:srgbClr val="A6A6A6"/>
                      </a:solidFill>
                      <a:prstDash val="solid"/>
                    </a:lnL>
                    <a:lnR w="9144">
                      <a:solidFill>
                        <a:srgbClr val="A6A6A6"/>
                      </a:solidFill>
                      <a:prstDash val="solid"/>
                    </a:lnR>
                    <a:lnT w="16383">
                      <a:solidFill>
                        <a:srgbClr val="A6A6A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A6A6A6"/>
                      </a:solidFill>
                      <a:prstDash val="solid"/>
                    </a:lnL>
                    <a:lnR w="9144">
                      <a:solidFill>
                        <a:srgbClr val="A6A6A6"/>
                      </a:solidFill>
                      <a:prstDash val="solid"/>
                    </a:lnR>
                    <a:lnT w="9144">
                      <a:solidFill>
                        <a:srgbClr val="A6A6A6"/>
                      </a:solidFill>
                      <a:prstDash val="solid"/>
                    </a:lnT>
                    <a:lnB w="914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" name="object 50"/>
          <p:cNvSpPr/>
          <p:nvPr/>
        </p:nvSpPr>
        <p:spPr>
          <a:xfrm>
            <a:off x="5190077" y="1568827"/>
            <a:ext cx="334121" cy="515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5208364" y="2906137"/>
            <a:ext cx="334121" cy="5154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텍스트 개체 틀 1"/>
          <p:cNvSpPr txBox="1">
            <a:spLocks/>
          </p:cNvSpPr>
          <p:nvPr/>
        </p:nvSpPr>
        <p:spPr>
          <a:xfrm>
            <a:off x="251396" y="260432"/>
            <a:ext cx="4752652" cy="4391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b="1" dirty="0" smtClean="0"/>
              <a:t>인물 관계도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055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771800" y="494261"/>
            <a:ext cx="6624736" cy="338554"/>
            <a:chOff x="2771800" y="518407"/>
            <a:chExt cx="6624736" cy="338554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 flipV="1">
              <a:off x="2771800" y="562588"/>
              <a:ext cx="6372200" cy="280970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7638" y="518407"/>
              <a:ext cx="652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맨홀 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396" y="260432"/>
            <a:ext cx="4752652" cy="439110"/>
          </a:xfrm>
        </p:spPr>
        <p:txBody>
          <a:bodyPr/>
          <a:lstStyle/>
          <a:p>
            <a:r>
              <a:rPr lang="ko-KR" altLang="en-US" dirty="0" smtClean="0"/>
              <a:t>인물 소개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987773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CAST </a:t>
            </a:r>
            <a:endParaRPr lang="en-US" altLang="ko-KR" sz="1600" b="1" dirty="0"/>
          </a:p>
          <a:p>
            <a:pPr algn="ctr"/>
            <a:r>
              <a:rPr lang="ko-KR" altLang="en-US" sz="1600" b="1" dirty="0" smtClean="0"/>
              <a:t>김재중 </a:t>
            </a:r>
            <a:endParaRPr lang="en-US" altLang="ko-KR" sz="1600" b="1" dirty="0" smtClean="0"/>
          </a:p>
        </p:txBody>
      </p:sp>
      <p:sp>
        <p:nvSpPr>
          <p:cNvPr id="9" name="object 3"/>
          <p:cNvSpPr txBox="1"/>
          <p:nvPr/>
        </p:nvSpPr>
        <p:spPr>
          <a:xfrm>
            <a:off x="1619672" y="976410"/>
            <a:ext cx="8712968" cy="4013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5"/>
              </a:lnSpc>
            </a:pPr>
            <a:r>
              <a:rPr lang="ko-KR" altLang="en-US" sz="1000" b="1" spc="-10" dirty="0">
                <a:solidFill>
                  <a:srgbClr val="0066FF"/>
                </a:solidFill>
                <a:latin typeface="Malgun Gothic"/>
                <a:cs typeface="Malgun Gothic"/>
              </a:rPr>
              <a:t>봉 </a:t>
            </a:r>
            <a:r>
              <a:rPr lang="ko-KR" altLang="en-US" sz="1000" b="1" spc="85" dirty="0">
                <a:solidFill>
                  <a:srgbClr val="0066FF"/>
                </a:solidFill>
                <a:latin typeface="Malgun Gothic"/>
                <a:cs typeface="Malgun Gothic"/>
              </a:rPr>
              <a:t>필</a:t>
            </a:r>
            <a:r>
              <a:rPr lang="en-US" altLang="ko-KR" sz="1000" b="1" spc="85" dirty="0">
                <a:solidFill>
                  <a:srgbClr val="0066FF"/>
                </a:solidFill>
              </a:rPr>
              <a:t>(</a:t>
            </a:r>
            <a:r>
              <a:rPr lang="ko-KR" altLang="en-US" sz="1000" b="1" spc="85" dirty="0">
                <a:solidFill>
                  <a:srgbClr val="0066FF"/>
                </a:solidFill>
                <a:latin typeface="Malgun Gothic"/>
                <a:cs typeface="Malgun Gothic"/>
              </a:rPr>
              <a:t>남</a:t>
            </a:r>
            <a:r>
              <a:rPr lang="en-US" altLang="ko-KR" sz="1000" b="1" spc="85" dirty="0">
                <a:solidFill>
                  <a:srgbClr val="0066FF"/>
                </a:solidFill>
              </a:rPr>
              <a:t>, </a:t>
            </a:r>
            <a:r>
              <a:rPr lang="en-US" altLang="ko-KR" sz="1000" b="1" spc="140" dirty="0">
                <a:solidFill>
                  <a:srgbClr val="0066FF"/>
                </a:solidFill>
              </a:rPr>
              <a:t>28</a:t>
            </a:r>
            <a:r>
              <a:rPr lang="ko-KR" altLang="en-US" sz="1000" b="1" spc="140" dirty="0">
                <a:solidFill>
                  <a:srgbClr val="0066FF"/>
                </a:solidFill>
                <a:latin typeface="Malgun Gothic"/>
                <a:cs typeface="Malgun Gothic"/>
              </a:rPr>
              <a:t>세</a:t>
            </a:r>
            <a:r>
              <a:rPr lang="en-US" altLang="ko-KR" sz="1000" b="1" spc="140" dirty="0">
                <a:solidFill>
                  <a:srgbClr val="0066FF"/>
                </a:solidFill>
              </a:rPr>
              <a:t>) </a:t>
            </a:r>
            <a:r>
              <a:rPr lang="en-US" altLang="ko-KR" sz="1000" b="1" spc="-5" dirty="0">
                <a:solidFill>
                  <a:srgbClr val="0066FF"/>
                </a:solidFill>
              </a:rPr>
              <a:t>: </a:t>
            </a:r>
            <a:r>
              <a:rPr lang="en-US" altLang="ko-KR" sz="1000" b="1" spc="40" dirty="0">
                <a:solidFill>
                  <a:srgbClr val="0066FF"/>
                </a:solidFill>
              </a:rPr>
              <a:t>3</a:t>
            </a:r>
            <a:r>
              <a:rPr lang="ko-KR" altLang="en-US" sz="1000" b="1" spc="40" dirty="0">
                <a:solidFill>
                  <a:srgbClr val="0066FF"/>
                </a:solidFill>
                <a:latin typeface="Malgun Gothic"/>
                <a:cs typeface="Malgun Gothic"/>
              </a:rPr>
              <a:t>년째</a:t>
            </a:r>
            <a:r>
              <a:rPr lang="ko-KR" altLang="en-US" sz="1000" b="1" spc="-385" dirty="0">
                <a:solidFill>
                  <a:srgbClr val="0066FF"/>
                </a:solidFill>
                <a:latin typeface="Malgun Gothic"/>
                <a:cs typeface="Malgun Gothic"/>
              </a:rPr>
              <a:t> </a:t>
            </a:r>
            <a:r>
              <a:rPr lang="ko-KR" altLang="en-US" sz="1000" b="1" spc="-15" dirty="0" err="1">
                <a:solidFill>
                  <a:srgbClr val="0066FF"/>
                </a:solidFill>
                <a:latin typeface="Malgun Gothic"/>
                <a:cs typeface="Malgun Gothic"/>
              </a:rPr>
              <a:t>공시생</a:t>
            </a:r>
            <a:endParaRPr lang="en-US" sz="950" b="1" spc="195" dirty="0" smtClean="0">
              <a:latin typeface="Malgun Gothic"/>
              <a:cs typeface="Malgun Gothic"/>
            </a:endParaRPr>
          </a:p>
          <a:p>
            <a:pPr marL="12700">
              <a:lnSpc>
                <a:spcPts val="1405"/>
              </a:lnSpc>
            </a:pPr>
            <a:r>
              <a:rPr sz="950" b="1" spc="195" dirty="0" smtClean="0">
                <a:latin typeface="Malgun Gothic"/>
                <a:cs typeface="Malgun Gothic"/>
              </a:rPr>
              <a:t>“</a:t>
            </a:r>
            <a:r>
              <a:rPr sz="950" b="1" spc="195" dirty="0">
                <a:latin typeface="맑은 고딕" pitchFamily="50" charset="-127"/>
                <a:cs typeface="Arial"/>
              </a:rPr>
              <a:t>18</a:t>
            </a:r>
            <a:r>
              <a:rPr sz="950" b="1" spc="195" dirty="0">
                <a:latin typeface="Malgun Gothic"/>
                <a:cs typeface="Malgun Gothic"/>
              </a:rPr>
              <a:t>년</a:t>
            </a:r>
            <a:r>
              <a:rPr sz="950" b="1" spc="-114" dirty="0">
                <a:latin typeface="Malgun Gothic"/>
                <a:cs typeface="Malgun Gothic"/>
              </a:rPr>
              <a:t> </a:t>
            </a:r>
            <a:r>
              <a:rPr sz="950" b="1" dirty="0">
                <a:latin typeface="Malgun Gothic"/>
                <a:cs typeface="Malgun Gothic"/>
              </a:rPr>
              <a:t>동안</a:t>
            </a:r>
            <a:r>
              <a:rPr sz="950" b="1" spc="-95" dirty="0">
                <a:latin typeface="Malgun Gothic"/>
                <a:cs typeface="Malgun Gothic"/>
              </a:rPr>
              <a:t> </a:t>
            </a:r>
            <a:r>
              <a:rPr sz="950" b="1" spc="-5" dirty="0">
                <a:latin typeface="Malgun Gothic"/>
                <a:cs typeface="Malgun Gothic"/>
              </a:rPr>
              <a:t>하루에</a:t>
            </a:r>
            <a:r>
              <a:rPr sz="950" b="1" spc="-114" dirty="0">
                <a:latin typeface="Malgun Gothic"/>
                <a:cs typeface="Malgun Gothic"/>
              </a:rPr>
              <a:t> </a:t>
            </a:r>
            <a:r>
              <a:rPr sz="950" b="1" spc="45" dirty="0">
                <a:latin typeface="맑은 고딕" pitchFamily="50" charset="-127"/>
                <a:cs typeface="Arial"/>
              </a:rPr>
              <a:t>100</a:t>
            </a:r>
            <a:r>
              <a:rPr sz="950" b="1" spc="45" dirty="0">
                <a:latin typeface="Malgun Gothic"/>
                <a:cs typeface="Malgun Gothic"/>
              </a:rPr>
              <a:t>원씩</a:t>
            </a:r>
            <a:r>
              <a:rPr sz="950" b="1" spc="-140" dirty="0">
                <a:latin typeface="Malgun Gothic"/>
                <a:cs typeface="Malgun Gothic"/>
              </a:rPr>
              <a:t> </a:t>
            </a:r>
            <a:r>
              <a:rPr sz="950" b="1" spc="-5" dirty="0">
                <a:latin typeface="Malgun Gothic"/>
                <a:cs typeface="Malgun Gothic"/>
              </a:rPr>
              <a:t>저축해도</a:t>
            </a:r>
            <a:r>
              <a:rPr sz="950" b="1" spc="-140" dirty="0">
                <a:latin typeface="Malgun Gothic"/>
                <a:cs typeface="Malgun Gothic"/>
              </a:rPr>
              <a:t> </a:t>
            </a:r>
            <a:r>
              <a:rPr sz="950" b="1" spc="10" dirty="0">
                <a:latin typeface="Malgun Gothic"/>
                <a:cs typeface="Malgun Gothic"/>
              </a:rPr>
              <a:t>그게</a:t>
            </a:r>
            <a:r>
              <a:rPr sz="950" b="1" spc="-114" dirty="0">
                <a:latin typeface="Malgun Gothic"/>
                <a:cs typeface="Malgun Gothic"/>
              </a:rPr>
              <a:t> </a:t>
            </a:r>
            <a:r>
              <a:rPr sz="950" b="1" spc="10" dirty="0">
                <a:latin typeface="Malgun Gothic"/>
                <a:cs typeface="Malgun Gothic"/>
              </a:rPr>
              <a:t>대체</a:t>
            </a:r>
            <a:r>
              <a:rPr sz="950" b="1" spc="-114" dirty="0">
                <a:latin typeface="Malgun Gothic"/>
                <a:cs typeface="Malgun Gothic"/>
              </a:rPr>
              <a:t> </a:t>
            </a:r>
            <a:r>
              <a:rPr sz="950" b="1" spc="20" dirty="0">
                <a:latin typeface="Malgun Gothic"/>
                <a:cs typeface="Malgun Gothic"/>
              </a:rPr>
              <a:t>얼마냐</a:t>
            </a:r>
            <a:r>
              <a:rPr sz="950" b="1" spc="20" dirty="0">
                <a:latin typeface="맑은 고딕" pitchFamily="50" charset="-127"/>
                <a:cs typeface="Arial"/>
              </a:rPr>
              <a:t>!</a:t>
            </a:r>
            <a:endParaRPr sz="950" dirty="0">
              <a:latin typeface="맑은 고딕" pitchFamily="50" charset="-127"/>
              <a:cs typeface="Arial"/>
            </a:endParaRPr>
          </a:p>
          <a:p>
            <a:pPr marL="158750">
              <a:lnSpc>
                <a:spcPts val="1405"/>
              </a:lnSpc>
            </a:pPr>
            <a:r>
              <a:rPr sz="950" b="1" spc="10" dirty="0">
                <a:latin typeface="Malgun Gothic"/>
                <a:cs typeface="Malgun Gothic"/>
              </a:rPr>
              <a:t>두고</a:t>
            </a:r>
            <a:r>
              <a:rPr sz="950" b="1" spc="-100" dirty="0">
                <a:latin typeface="Malgun Gothic"/>
                <a:cs typeface="Malgun Gothic"/>
              </a:rPr>
              <a:t> </a:t>
            </a:r>
            <a:r>
              <a:rPr sz="950" b="1" spc="5" dirty="0">
                <a:latin typeface="Malgun Gothic"/>
                <a:cs typeface="Malgun Gothic"/>
              </a:rPr>
              <a:t>봐라</a:t>
            </a:r>
            <a:r>
              <a:rPr sz="950" b="1" spc="5" dirty="0">
                <a:latin typeface="맑은 고딕" pitchFamily="50" charset="-127"/>
                <a:cs typeface="Arial"/>
              </a:rPr>
              <a:t>,</a:t>
            </a:r>
            <a:r>
              <a:rPr sz="950" b="1" spc="-25" dirty="0">
                <a:latin typeface="맑은 고딕" pitchFamily="50" charset="-127"/>
                <a:cs typeface="Arial"/>
              </a:rPr>
              <a:t> </a:t>
            </a:r>
            <a:r>
              <a:rPr sz="950" b="1" spc="10" dirty="0">
                <a:latin typeface="Malgun Gothic"/>
                <a:cs typeface="Malgun Gothic"/>
              </a:rPr>
              <a:t>지가</a:t>
            </a:r>
            <a:r>
              <a:rPr sz="950" b="1" spc="-120" dirty="0">
                <a:latin typeface="Malgun Gothic"/>
                <a:cs typeface="Malgun Gothic"/>
              </a:rPr>
              <a:t> </a:t>
            </a:r>
            <a:r>
              <a:rPr sz="950" b="1" dirty="0">
                <a:latin typeface="Malgun Gothic"/>
                <a:cs typeface="Malgun Gothic"/>
              </a:rPr>
              <a:t>나</a:t>
            </a:r>
            <a:r>
              <a:rPr sz="950" b="1" spc="-75" dirty="0">
                <a:latin typeface="Malgun Gothic"/>
                <a:cs typeface="Malgun Gothic"/>
              </a:rPr>
              <a:t> </a:t>
            </a:r>
            <a:r>
              <a:rPr sz="950" b="1" spc="10" dirty="0">
                <a:latin typeface="Malgun Gothic"/>
                <a:cs typeface="Malgun Gothic"/>
              </a:rPr>
              <a:t>두고</a:t>
            </a:r>
            <a:r>
              <a:rPr sz="950" b="1" spc="-120" dirty="0">
                <a:latin typeface="Malgun Gothic"/>
                <a:cs typeface="Malgun Gothic"/>
              </a:rPr>
              <a:t> </a:t>
            </a:r>
            <a:r>
              <a:rPr sz="950" b="1" dirty="0">
                <a:latin typeface="Malgun Gothic"/>
                <a:cs typeface="Malgun Gothic"/>
              </a:rPr>
              <a:t>딴</a:t>
            </a:r>
            <a:r>
              <a:rPr sz="950" b="1" spc="-70" dirty="0">
                <a:latin typeface="Malgun Gothic"/>
                <a:cs typeface="Malgun Gothic"/>
              </a:rPr>
              <a:t> </a:t>
            </a:r>
            <a:r>
              <a:rPr sz="950" b="1" spc="5" dirty="0">
                <a:latin typeface="Malgun Gothic"/>
                <a:cs typeface="Malgun Gothic"/>
              </a:rPr>
              <a:t>놈이랑</a:t>
            </a:r>
            <a:r>
              <a:rPr sz="950" b="1" spc="-145" dirty="0">
                <a:latin typeface="Malgun Gothic"/>
                <a:cs typeface="Malgun Gothic"/>
              </a:rPr>
              <a:t> </a:t>
            </a:r>
            <a:r>
              <a:rPr sz="950" b="1" spc="5" dirty="0">
                <a:latin typeface="Malgun Gothic"/>
                <a:cs typeface="Malgun Gothic"/>
              </a:rPr>
              <a:t>무사히</a:t>
            </a:r>
            <a:r>
              <a:rPr sz="950" b="1" spc="-145" dirty="0">
                <a:latin typeface="Malgun Gothic"/>
                <a:cs typeface="Malgun Gothic"/>
              </a:rPr>
              <a:t> </a:t>
            </a:r>
            <a:r>
              <a:rPr sz="950" b="1" spc="5" dirty="0">
                <a:latin typeface="Malgun Gothic"/>
                <a:cs typeface="Malgun Gothic"/>
              </a:rPr>
              <a:t>결혼할</a:t>
            </a:r>
            <a:r>
              <a:rPr sz="950" b="1" spc="-145" dirty="0">
                <a:latin typeface="Malgun Gothic"/>
                <a:cs typeface="Malgun Gothic"/>
              </a:rPr>
              <a:t> </a:t>
            </a:r>
            <a:r>
              <a:rPr sz="950" b="1" dirty="0">
                <a:latin typeface="Malgun Gothic"/>
                <a:cs typeface="Malgun Gothic"/>
              </a:rPr>
              <a:t>수</a:t>
            </a:r>
            <a:r>
              <a:rPr sz="950" b="1" spc="-75" dirty="0">
                <a:latin typeface="Malgun Gothic"/>
                <a:cs typeface="Malgun Gothic"/>
              </a:rPr>
              <a:t> </a:t>
            </a:r>
            <a:r>
              <a:rPr sz="950" b="1" spc="10" dirty="0">
                <a:latin typeface="Malgun Gothic"/>
                <a:cs typeface="Malgun Gothic"/>
              </a:rPr>
              <a:t>있을</a:t>
            </a:r>
            <a:r>
              <a:rPr sz="950" b="1" spc="-120" dirty="0">
                <a:latin typeface="Malgun Gothic"/>
                <a:cs typeface="Malgun Gothic"/>
              </a:rPr>
              <a:t> </a:t>
            </a:r>
            <a:r>
              <a:rPr sz="950" b="1" dirty="0">
                <a:latin typeface="Malgun Gothic"/>
                <a:cs typeface="Malgun Gothic"/>
              </a:rPr>
              <a:t>거</a:t>
            </a:r>
            <a:r>
              <a:rPr sz="950" b="1" spc="-70" dirty="0">
                <a:latin typeface="Malgun Gothic"/>
                <a:cs typeface="Malgun Gothic"/>
              </a:rPr>
              <a:t> </a:t>
            </a:r>
            <a:r>
              <a:rPr sz="950" b="1" spc="-30" dirty="0">
                <a:latin typeface="Malgun Gothic"/>
                <a:cs typeface="Malgun Gothic"/>
              </a:rPr>
              <a:t>같아</a:t>
            </a:r>
            <a:r>
              <a:rPr sz="950" b="1" spc="-30" dirty="0">
                <a:latin typeface="맑은 고딕" pitchFamily="50" charset="-127"/>
                <a:cs typeface="Arial"/>
              </a:rPr>
              <a:t>?”</a:t>
            </a:r>
            <a:endParaRPr sz="950" dirty="0">
              <a:latin typeface="맑은 고딕" pitchFamily="50" charset="-127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dirty="0">
                <a:latin typeface="맑은 고딕" pitchFamily="50" charset="-127"/>
                <a:cs typeface="Gulim"/>
              </a:rPr>
              <a:t>하음 봉씨 집안의 </a:t>
            </a:r>
            <a:r>
              <a:rPr sz="950" spc="70" dirty="0">
                <a:latin typeface="맑은 고딕" pitchFamily="50" charset="-127"/>
                <a:cs typeface="Times New Roman"/>
              </a:rPr>
              <a:t>3</a:t>
            </a:r>
            <a:r>
              <a:rPr sz="950" spc="70" dirty="0">
                <a:latin typeface="맑은 고딕" pitchFamily="50" charset="-127"/>
                <a:cs typeface="Gulim"/>
              </a:rPr>
              <a:t>대</a:t>
            </a:r>
            <a:r>
              <a:rPr sz="950" spc="-100" dirty="0">
                <a:latin typeface="맑은 고딕" pitchFamily="50" charset="-127"/>
                <a:cs typeface="Gulim"/>
              </a:rPr>
              <a:t> </a:t>
            </a:r>
            <a:r>
              <a:rPr sz="950" spc="15" dirty="0">
                <a:latin typeface="맑은 고딕" pitchFamily="50" charset="-127"/>
                <a:cs typeface="Gulim"/>
              </a:rPr>
              <a:t>독자</a:t>
            </a:r>
            <a:r>
              <a:rPr sz="950" spc="15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950" spc="70" dirty="0">
                <a:latin typeface="맑은 고딕" pitchFamily="50" charset="-127"/>
                <a:cs typeface="Times New Roman"/>
              </a:rPr>
              <a:t>3</a:t>
            </a:r>
            <a:r>
              <a:rPr sz="950" spc="70" dirty="0">
                <a:latin typeface="맑은 고딕" pitchFamily="50" charset="-127"/>
                <a:cs typeface="Gulim"/>
              </a:rPr>
              <a:t>수 </a:t>
            </a:r>
            <a:r>
              <a:rPr sz="950" dirty="0">
                <a:latin typeface="맑은 고딕" pitchFamily="50" charset="-127"/>
                <a:cs typeface="Gulim"/>
              </a:rPr>
              <a:t>끝에 대학엘 가서 졸업 후 </a:t>
            </a:r>
            <a:r>
              <a:rPr sz="950" spc="70" dirty="0">
                <a:latin typeface="맑은 고딕" pitchFamily="50" charset="-127"/>
                <a:cs typeface="Times New Roman"/>
              </a:rPr>
              <a:t>3</a:t>
            </a:r>
            <a:r>
              <a:rPr sz="950" spc="70" dirty="0">
                <a:latin typeface="맑은 고딕" pitchFamily="50" charset="-127"/>
                <a:cs typeface="Gulim"/>
              </a:rPr>
              <a:t>년 </a:t>
            </a:r>
            <a:r>
              <a:rPr sz="950" dirty="0">
                <a:latin typeface="맑은 고딕" pitchFamily="50" charset="-127"/>
                <a:cs typeface="Gulim"/>
              </a:rPr>
              <a:t>놀다가 공무원준비 </a:t>
            </a:r>
            <a:r>
              <a:rPr sz="950" spc="35" dirty="0">
                <a:latin typeface="맑은 고딕" pitchFamily="50" charset="-127"/>
                <a:cs typeface="Times New Roman"/>
              </a:rPr>
              <a:t>3</a:t>
            </a:r>
            <a:r>
              <a:rPr sz="950" spc="35" dirty="0">
                <a:latin typeface="맑은 고딕" pitchFamily="50" charset="-127"/>
                <a:cs typeface="Gulim"/>
              </a:rPr>
              <a:t>년째인 </a:t>
            </a:r>
            <a:r>
              <a:rPr sz="950" dirty="0">
                <a:latin typeface="맑은 고딕" pitchFamily="50" charset="-127"/>
                <a:cs typeface="Gulim"/>
              </a:rPr>
              <a:t>동네 대표 </a:t>
            </a:r>
            <a:r>
              <a:rPr sz="950" spc="15" dirty="0">
                <a:latin typeface="맑은 고딕" pitchFamily="50" charset="-127"/>
                <a:cs typeface="Gulim"/>
              </a:rPr>
              <a:t>백수</a:t>
            </a:r>
            <a:r>
              <a:rPr sz="950" spc="15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술은 말술에다 담배는 </a:t>
            </a:r>
            <a:r>
              <a:rPr sz="950" spc="15" dirty="0">
                <a:latin typeface="맑은 고딕" pitchFamily="50" charset="-127"/>
                <a:cs typeface="Gulim"/>
              </a:rPr>
              <a:t>골초</a:t>
            </a:r>
            <a:r>
              <a:rPr sz="950" spc="15" dirty="0">
                <a:latin typeface="맑은 고딕" pitchFamily="50" charset="-127"/>
                <a:cs typeface="Times New Roman"/>
              </a:rPr>
              <a:t>, </a:t>
            </a:r>
            <a:r>
              <a:rPr sz="950" dirty="0" err="1">
                <a:latin typeface="맑은 고딕" pitchFamily="50" charset="-127"/>
                <a:cs typeface="Gulim"/>
              </a:rPr>
              <a:t>운동은</a:t>
            </a:r>
            <a:r>
              <a:rPr sz="950" dirty="0">
                <a:latin typeface="맑은 고딕" pitchFamily="50" charset="-127"/>
                <a:cs typeface="Gulim"/>
              </a:rPr>
              <a:t> </a:t>
            </a:r>
            <a:r>
              <a:rPr sz="950" dirty="0" err="1" smtClean="0">
                <a:latin typeface="맑은 고딕" pitchFamily="50" charset="-127"/>
                <a:cs typeface="Gulim"/>
              </a:rPr>
              <a:t>땀나는게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 err="1">
                <a:latin typeface="맑은 고딕" pitchFamily="50" charset="-127"/>
                <a:cs typeface="Gulim"/>
              </a:rPr>
              <a:t>싫어서</a:t>
            </a:r>
            <a:r>
              <a:rPr sz="950" dirty="0">
                <a:latin typeface="맑은 고딕" pitchFamily="50" charset="-127"/>
                <a:cs typeface="Gulim"/>
              </a:rPr>
              <a:t> </a:t>
            </a:r>
            <a:endParaRPr lang="en-US" sz="950" dirty="0" smtClean="0">
              <a:latin typeface="맑은 고딕" pitchFamily="50" charset="-127"/>
              <a:cs typeface="Gulim"/>
            </a:endParaRPr>
          </a:p>
          <a:p>
            <a:pPr marL="12700" marR="5080">
              <a:lnSpc>
                <a:spcPct val="100000"/>
              </a:lnSpc>
            </a:pPr>
            <a:r>
              <a:rPr sz="950" dirty="0" err="1" smtClean="0">
                <a:latin typeface="맑은 고딕" pitchFamily="50" charset="-127"/>
                <a:cs typeface="Gulim"/>
              </a:rPr>
              <a:t>목숨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 err="1" smtClean="0">
                <a:latin typeface="맑은 고딕" pitchFamily="50" charset="-127"/>
                <a:cs typeface="Gulim"/>
              </a:rPr>
              <a:t>걸린</a:t>
            </a:r>
            <a:r>
              <a:rPr sz="950" dirty="0" smtClean="0">
                <a:latin typeface="맑은 고딕" pitchFamily="50" charset="-127"/>
                <a:cs typeface="Gulim"/>
              </a:rPr>
              <a:t> 일 </a:t>
            </a:r>
            <a:r>
              <a:rPr sz="950" dirty="0">
                <a:latin typeface="맑은 고딕" pitchFamily="50" charset="-127"/>
                <a:cs typeface="Gulim"/>
              </a:rPr>
              <a:t>아니고서는 절대 뛰는 법이 </a:t>
            </a:r>
            <a:r>
              <a:rPr sz="950" spc="15" dirty="0">
                <a:latin typeface="맑은 고딕" pitchFamily="50" charset="-127"/>
                <a:cs typeface="Gulim"/>
              </a:rPr>
              <a:t>없다</a:t>
            </a:r>
            <a:r>
              <a:rPr sz="950" spc="15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대책 없는 인생에 집에서는 금전적 지원이 끊긴지 </a:t>
            </a:r>
            <a:r>
              <a:rPr sz="950" spc="5" dirty="0">
                <a:latin typeface="맑은 고딕" pitchFamily="50" charset="-127"/>
                <a:cs typeface="Gulim"/>
              </a:rPr>
              <a:t>오래였고</a:t>
            </a:r>
            <a:r>
              <a:rPr sz="950" spc="5" dirty="0">
                <a:latin typeface="맑은 고딕" pitchFamily="50" charset="-127"/>
                <a:cs typeface="Times New Roman"/>
              </a:rPr>
              <a:t>, </a:t>
            </a:r>
            <a:r>
              <a:rPr sz="950" dirty="0">
                <a:latin typeface="맑은 고딕" pitchFamily="50" charset="-127"/>
                <a:cs typeface="Gulim"/>
              </a:rPr>
              <a:t>동네 </a:t>
            </a:r>
            <a:r>
              <a:rPr sz="950" dirty="0" err="1">
                <a:latin typeface="맑은 고딕" pitchFamily="50" charset="-127"/>
                <a:cs typeface="Gulim"/>
              </a:rPr>
              <a:t>여기저기서</a:t>
            </a:r>
            <a:r>
              <a:rPr sz="950" dirty="0">
                <a:latin typeface="맑은 고딕" pitchFamily="50" charset="-127"/>
                <a:cs typeface="Gulim"/>
              </a:rPr>
              <a:t> </a:t>
            </a:r>
            <a:r>
              <a:rPr sz="950" dirty="0" err="1" smtClean="0">
                <a:latin typeface="맑은 고딕" pitchFamily="50" charset="-127"/>
                <a:cs typeface="Gulim"/>
              </a:rPr>
              <a:t>빌붙어먹다</a:t>
            </a:r>
            <a:endParaRPr lang="en-US" sz="950" dirty="0" smtClean="0">
              <a:latin typeface="맑은 고딕" pitchFamily="50" charset="-127"/>
              <a:cs typeface="Gulim"/>
            </a:endParaRPr>
          </a:p>
          <a:p>
            <a:pPr marL="12700" marR="5080">
              <a:lnSpc>
                <a:spcPct val="100000"/>
              </a:lnSpc>
            </a:pPr>
            <a:r>
              <a:rPr sz="950" dirty="0" err="1" smtClean="0">
                <a:latin typeface="맑은 고딕" pitchFamily="50" charset="-127"/>
                <a:cs typeface="Gulim"/>
              </a:rPr>
              <a:t>급기야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 err="1" smtClean="0">
                <a:latin typeface="맑은 고딕" pitchFamily="50" charset="-127"/>
                <a:cs typeface="Gulim"/>
              </a:rPr>
              <a:t>집에까지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민  </a:t>
            </a:r>
            <a:r>
              <a:rPr sz="950" spc="-5" dirty="0">
                <a:latin typeface="맑은 고딕" pitchFamily="50" charset="-127"/>
                <a:cs typeface="Gulim"/>
              </a:rPr>
              <a:t>원이</a:t>
            </a:r>
            <a:r>
              <a:rPr sz="950" spc="-75" dirty="0">
                <a:latin typeface="맑은 고딕" pitchFamily="50" charset="-127"/>
                <a:cs typeface="Gulim"/>
              </a:rPr>
              <a:t> </a:t>
            </a:r>
            <a:r>
              <a:rPr sz="950" spc="5" dirty="0" err="1">
                <a:latin typeface="맑은 고딕" pitchFamily="50" charset="-127"/>
                <a:cs typeface="Gulim"/>
              </a:rPr>
              <a:t>들어왔다</a:t>
            </a:r>
            <a:r>
              <a:rPr sz="950" spc="5" dirty="0" smtClean="0">
                <a:latin typeface="맑은 고딕" pitchFamily="50" charset="-127"/>
                <a:cs typeface="Times New Roman"/>
              </a:rPr>
              <a:t>.</a:t>
            </a:r>
            <a:r>
              <a:rPr lang="en-US" sz="950" dirty="0">
                <a:latin typeface="맑은 고딕" pitchFamily="50" charset="-127"/>
                <a:cs typeface="Times New Roman"/>
              </a:rPr>
              <a:t> </a:t>
            </a:r>
            <a:r>
              <a:rPr sz="950" dirty="0" err="1" smtClean="0">
                <a:latin typeface="맑은 고딕" pitchFamily="50" charset="-127"/>
                <a:cs typeface="Gulim"/>
              </a:rPr>
              <a:t>우체국장을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엮임하며 나름 동네유명인사였던 필의 </a:t>
            </a:r>
            <a:r>
              <a:rPr sz="950" spc="10" dirty="0">
                <a:latin typeface="맑은 고딕" pitchFamily="50" charset="-127"/>
                <a:cs typeface="Gulim"/>
              </a:rPr>
              <a:t>아버지</a:t>
            </a:r>
            <a:r>
              <a:rPr sz="950" spc="10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때문에 현재는 부모님과 하루 </a:t>
            </a:r>
            <a:r>
              <a:rPr sz="950" dirty="0" err="1">
                <a:latin typeface="맑은 고딕" pitchFamily="50" charset="-127"/>
                <a:cs typeface="Gulim"/>
              </a:rPr>
              <a:t>용돈</a:t>
            </a:r>
            <a:r>
              <a:rPr sz="950" dirty="0">
                <a:latin typeface="맑은 고딕" pitchFamily="50" charset="-127"/>
                <a:cs typeface="Gulim"/>
              </a:rPr>
              <a:t> </a:t>
            </a:r>
            <a:endParaRPr lang="en-US" sz="950" dirty="0" smtClean="0">
              <a:latin typeface="맑은 고딕" pitchFamily="50" charset="-127"/>
              <a:cs typeface="Gulim"/>
            </a:endParaRPr>
          </a:p>
          <a:p>
            <a:pPr marL="12700" marR="5080">
              <a:lnSpc>
                <a:spcPct val="100000"/>
              </a:lnSpc>
            </a:pPr>
            <a:r>
              <a:rPr sz="950" dirty="0" err="1" smtClean="0">
                <a:latin typeface="맑은 고딕" pitchFamily="50" charset="-127"/>
                <a:cs typeface="Gulim"/>
              </a:rPr>
              <a:t>만원에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 err="1">
                <a:latin typeface="맑은 고딕" pitchFamily="50" charset="-127"/>
                <a:cs typeface="Gulim"/>
              </a:rPr>
              <a:t>공무원시험을</a:t>
            </a:r>
            <a:r>
              <a:rPr sz="950" dirty="0">
                <a:latin typeface="맑은 고딕" pitchFamily="50" charset="-127"/>
                <a:cs typeface="Gulim"/>
              </a:rPr>
              <a:t> </a:t>
            </a:r>
            <a:r>
              <a:rPr sz="950" dirty="0" err="1" smtClean="0">
                <a:latin typeface="맑은 고딕" pitchFamily="50" charset="-127"/>
                <a:cs typeface="Gulim"/>
              </a:rPr>
              <a:t>준비하는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것으로 굴욕적이지  만 나름 합리적인 타협점을 </a:t>
            </a:r>
            <a:r>
              <a:rPr sz="950" spc="10" dirty="0">
                <a:latin typeface="맑은 고딕" pitchFamily="50" charset="-127"/>
                <a:cs typeface="Gulim"/>
              </a:rPr>
              <a:t>찾았다</a:t>
            </a:r>
            <a:r>
              <a:rPr sz="950" spc="10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하지만 그렇게 시작한 공부가 제대로 될 </a:t>
            </a:r>
            <a:r>
              <a:rPr sz="950" dirty="0" smtClean="0">
                <a:latin typeface="맑은 고딕" pitchFamily="50" charset="-127"/>
                <a:cs typeface="Gulim"/>
              </a:rPr>
              <a:t>리</a:t>
            </a:r>
            <a:r>
              <a:rPr lang="en-US" sz="950" dirty="0" smtClean="0">
                <a:latin typeface="맑은 고딕" pitchFamily="50" charset="-127"/>
                <a:cs typeface="Gulim"/>
              </a:rPr>
              <a:t> </a:t>
            </a:r>
          </a:p>
          <a:p>
            <a:pPr marL="12700" marR="5080">
              <a:lnSpc>
                <a:spcPct val="100000"/>
              </a:lnSpc>
            </a:pPr>
            <a:r>
              <a:rPr sz="950" spc="5" dirty="0" err="1" smtClean="0">
                <a:latin typeface="맑은 고딕" pitchFamily="50" charset="-127"/>
                <a:cs typeface="Gulim"/>
              </a:rPr>
              <a:t>만무하다</a:t>
            </a:r>
            <a:r>
              <a:rPr sz="950" spc="5" dirty="0" smtClean="0">
                <a:latin typeface="맑은 고딕" pitchFamily="50" charset="-127"/>
                <a:cs typeface="Times New Roman"/>
              </a:rPr>
              <a:t>.</a:t>
            </a:r>
            <a:r>
              <a:rPr lang="en-US" sz="950" dirty="0">
                <a:latin typeface="맑은 고딕" pitchFamily="50" charset="-127"/>
                <a:cs typeface="Times New Roman"/>
              </a:rPr>
              <a:t> </a:t>
            </a:r>
            <a:r>
              <a:rPr sz="950" dirty="0" err="1" smtClean="0">
                <a:latin typeface="맑은 고딕" pitchFamily="50" charset="-127"/>
                <a:cs typeface="Gulim"/>
              </a:rPr>
              <a:t>여전히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필은 동네 독서실을 베이스캠프 </a:t>
            </a:r>
            <a:r>
              <a:rPr sz="950" spc="15" dirty="0">
                <a:latin typeface="맑은 고딕" pitchFamily="50" charset="-127"/>
                <a:cs typeface="Gulim"/>
              </a:rPr>
              <a:t>삼아</a:t>
            </a:r>
            <a:r>
              <a:rPr sz="950" spc="15" dirty="0">
                <a:latin typeface="맑은 고딕" pitchFamily="50" charset="-127"/>
                <a:cs typeface="Times New Roman"/>
              </a:rPr>
              <a:t>, </a:t>
            </a:r>
            <a:r>
              <a:rPr sz="950" dirty="0">
                <a:latin typeface="맑은 고딕" pitchFamily="50" charset="-127"/>
                <a:cs typeface="Gulim"/>
              </a:rPr>
              <a:t>무릎 나온 츄리닝을 전투복 삼아 북에서 내려온 무장공비마냥 온 </a:t>
            </a:r>
            <a:r>
              <a:rPr sz="950" dirty="0" err="1">
                <a:latin typeface="맑은 고딕" pitchFamily="50" charset="-127"/>
                <a:cs typeface="Gulim"/>
              </a:rPr>
              <a:t>동네를</a:t>
            </a:r>
            <a:r>
              <a:rPr sz="950" dirty="0">
                <a:latin typeface="맑은 고딕" pitchFamily="50" charset="-127"/>
                <a:cs typeface="Gulim"/>
              </a:rPr>
              <a:t> </a:t>
            </a:r>
            <a:endParaRPr lang="en-US" sz="950" dirty="0" smtClean="0">
              <a:latin typeface="맑은 고딕" pitchFamily="50" charset="-127"/>
              <a:cs typeface="Gulim"/>
            </a:endParaRPr>
          </a:p>
          <a:p>
            <a:pPr marL="12700" marR="5080">
              <a:lnSpc>
                <a:spcPct val="100000"/>
              </a:lnSpc>
            </a:pPr>
            <a:r>
              <a:rPr sz="950" dirty="0" err="1" smtClean="0">
                <a:latin typeface="맑은 고딕" pitchFamily="50" charset="-127"/>
                <a:cs typeface="Gulim"/>
              </a:rPr>
              <a:t>들쑤시고</a:t>
            </a:r>
            <a:r>
              <a:rPr sz="950" spc="-30" dirty="0" smtClean="0">
                <a:latin typeface="맑은 고딕" pitchFamily="50" charset="-127"/>
                <a:cs typeface="Gulim"/>
              </a:rPr>
              <a:t> </a:t>
            </a:r>
            <a:r>
              <a:rPr sz="950" spc="10" dirty="0">
                <a:latin typeface="맑은 고딕" pitchFamily="50" charset="-127"/>
                <a:cs typeface="Gulim"/>
              </a:rPr>
              <a:t>다닌다</a:t>
            </a:r>
            <a:r>
              <a:rPr sz="950" spc="10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>
              <a:lnSpc>
                <a:spcPct val="100000"/>
              </a:lnSpc>
            </a:pPr>
            <a:endParaRPr sz="950" dirty="0">
              <a:latin typeface="맑은 고딕" pitchFamily="50" charset="-127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950" dirty="0">
                <a:latin typeface="맑은 고딕" pitchFamily="50" charset="-127"/>
                <a:cs typeface="Gulim"/>
              </a:rPr>
              <a:t>생기다 만 얼굴에 자라다 만 </a:t>
            </a:r>
            <a:r>
              <a:rPr sz="950" spc="20" dirty="0">
                <a:latin typeface="맑은 고딕" pitchFamily="50" charset="-127"/>
                <a:cs typeface="Gulim"/>
              </a:rPr>
              <a:t>키</a:t>
            </a:r>
            <a:r>
              <a:rPr sz="950" spc="20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미팅이나 소개팅을 나가면 빠지지 않는 말빨 덕분에 항상 분위기를 주도하긴 하지만 늘 중요한 </a:t>
            </a:r>
            <a:r>
              <a:rPr sz="950" dirty="0" err="1">
                <a:latin typeface="맑은 고딕" pitchFamily="50" charset="-127"/>
                <a:cs typeface="Gulim"/>
              </a:rPr>
              <a:t>선택의</a:t>
            </a:r>
            <a:r>
              <a:rPr sz="950" dirty="0">
                <a:latin typeface="맑은 고딕" pitchFamily="50" charset="-127"/>
                <a:cs typeface="Gulim"/>
              </a:rPr>
              <a:t> </a:t>
            </a:r>
            <a:endParaRPr lang="en-US" sz="950" dirty="0" smtClean="0">
              <a:latin typeface="맑은 고딕" pitchFamily="50" charset="-127"/>
              <a:cs typeface="Gulim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950" dirty="0" err="1" smtClean="0">
                <a:latin typeface="맑은 고딕" pitchFamily="50" charset="-127"/>
                <a:cs typeface="Gulim"/>
              </a:rPr>
              <a:t>순간에는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 err="1" smtClean="0">
                <a:latin typeface="맑은 고딕" pitchFamily="50" charset="-127"/>
                <a:cs typeface="Gulim"/>
              </a:rPr>
              <a:t>드래프트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순위 밖으로 </a:t>
            </a:r>
            <a:r>
              <a:rPr sz="950" spc="5" dirty="0">
                <a:latin typeface="맑은 고딕" pitchFamily="50" charset="-127"/>
                <a:cs typeface="Gulim"/>
              </a:rPr>
              <a:t>밀려난다</a:t>
            </a:r>
            <a:r>
              <a:rPr sz="950" spc="5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학교 성적도 그의 연애 성적과 크게 다르지 </a:t>
            </a:r>
            <a:r>
              <a:rPr sz="950" spc="15" dirty="0">
                <a:latin typeface="맑은 고딕" pitchFamily="50" charset="-127"/>
                <a:cs typeface="Gulim"/>
              </a:rPr>
              <a:t>않다</a:t>
            </a:r>
            <a:r>
              <a:rPr sz="950" spc="15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모든 면에서 항상 평균 이하의 </a:t>
            </a:r>
            <a:r>
              <a:rPr sz="950" dirty="0" err="1">
                <a:latin typeface="맑은 고딕" pitchFamily="50" charset="-127"/>
                <a:cs typeface="Gulim"/>
              </a:rPr>
              <a:t>불쌍한</a:t>
            </a:r>
            <a:r>
              <a:rPr sz="950" dirty="0">
                <a:latin typeface="맑은 고딕" pitchFamily="50" charset="-127"/>
                <a:cs typeface="Gulim"/>
              </a:rPr>
              <a:t> </a:t>
            </a:r>
            <a:r>
              <a:rPr sz="950" dirty="0" err="1" smtClean="0">
                <a:latin typeface="맑은 고딕" pitchFamily="50" charset="-127"/>
                <a:cs typeface="Gulim"/>
              </a:rPr>
              <a:t>청춘</a:t>
            </a:r>
            <a:endParaRPr lang="en-US" sz="950" dirty="0" smtClean="0">
              <a:latin typeface="맑은 고딕" pitchFamily="50" charset="-127"/>
              <a:cs typeface="Gulim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950" dirty="0" err="1" smtClean="0">
                <a:latin typeface="맑은 고딕" pitchFamily="50" charset="-127"/>
                <a:cs typeface="Gulim"/>
              </a:rPr>
              <a:t>이지만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 err="1" smtClean="0">
                <a:latin typeface="맑은 고딕" pitchFamily="50" charset="-127"/>
                <a:cs typeface="Gulim"/>
              </a:rPr>
              <a:t>그래도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나름  인간적인면과 호방한 성격 덕에 늘 주위에 사람이 끊이질 </a:t>
            </a:r>
            <a:r>
              <a:rPr sz="950" spc="15" dirty="0">
                <a:latin typeface="맑은 고딕" pitchFamily="50" charset="-127"/>
                <a:cs typeface="Gulim"/>
              </a:rPr>
              <a:t>않고</a:t>
            </a:r>
            <a:r>
              <a:rPr sz="950" spc="15" dirty="0">
                <a:latin typeface="맑은 고딕" pitchFamily="50" charset="-127"/>
                <a:cs typeface="Times New Roman"/>
              </a:rPr>
              <a:t>, </a:t>
            </a:r>
            <a:r>
              <a:rPr sz="950" dirty="0">
                <a:latin typeface="맑은 고딕" pitchFamily="50" charset="-127"/>
                <a:cs typeface="Gulim"/>
              </a:rPr>
              <a:t>동네 술자리의 고정 패널처럼 이리저리 불려 </a:t>
            </a:r>
            <a:r>
              <a:rPr sz="950" spc="10" dirty="0">
                <a:latin typeface="맑은 고딕" pitchFamily="50" charset="-127"/>
                <a:cs typeface="Gulim"/>
              </a:rPr>
              <a:t>다닌다</a:t>
            </a:r>
            <a:r>
              <a:rPr sz="950" spc="10" dirty="0">
                <a:latin typeface="맑은 고딕" pitchFamily="50" charset="-127"/>
                <a:cs typeface="Times New Roman"/>
              </a:rPr>
              <a:t>. </a:t>
            </a:r>
            <a:endParaRPr lang="en-US" sz="950" spc="10" dirty="0" smtClean="0">
              <a:latin typeface="맑은 고딕" pitchFamily="50" charset="-127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950" dirty="0" err="1" smtClean="0">
                <a:latin typeface="맑은 고딕" pitchFamily="50" charset="-127"/>
                <a:cs typeface="Gulim"/>
              </a:rPr>
              <a:t>그의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성격에 유일하지만 치명  적인 단점이 있다면 바로 밑도 끝도 없는 </a:t>
            </a:r>
            <a:r>
              <a:rPr sz="950" spc="5" dirty="0">
                <a:latin typeface="맑은 고딕" pitchFamily="50" charset="-127"/>
                <a:cs typeface="Gulim"/>
              </a:rPr>
              <a:t>똥고집이다</a:t>
            </a:r>
            <a:r>
              <a:rPr sz="950" spc="5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융통성이라고는 눈을 씻고 찾아볼 수 없는 </a:t>
            </a:r>
            <a:r>
              <a:rPr sz="950" dirty="0" err="1">
                <a:latin typeface="맑은 고딕" pitchFamily="50" charset="-127"/>
                <a:cs typeface="Gulim"/>
              </a:rPr>
              <a:t>그에게</a:t>
            </a:r>
            <a:r>
              <a:rPr sz="950" dirty="0">
                <a:latin typeface="맑은 고딕" pitchFamily="50" charset="-127"/>
                <a:cs typeface="Gulim"/>
              </a:rPr>
              <a:t> </a:t>
            </a:r>
            <a:endParaRPr lang="en-US" sz="950" dirty="0" smtClean="0">
              <a:latin typeface="맑은 고딕" pitchFamily="50" charset="-127"/>
              <a:cs typeface="Gulim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950" dirty="0" err="1" smtClean="0">
                <a:latin typeface="맑은 고딕" pitchFamily="50" charset="-127"/>
                <a:cs typeface="Gulim"/>
              </a:rPr>
              <a:t>한번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 err="1" smtClean="0">
                <a:latin typeface="맑은 고딕" pitchFamily="50" charset="-127"/>
                <a:cs typeface="Gulim"/>
              </a:rPr>
              <a:t>좋은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것은 영원히 좋은 </a:t>
            </a:r>
            <a:r>
              <a:rPr sz="950" spc="10" dirty="0">
                <a:latin typeface="맑은 고딕" pitchFamily="50" charset="-127"/>
                <a:cs typeface="Gulim"/>
              </a:rPr>
              <a:t>것이고</a:t>
            </a:r>
            <a:r>
              <a:rPr sz="950" spc="10" dirty="0">
                <a:latin typeface="맑은 고딕" pitchFamily="50" charset="-127"/>
                <a:cs typeface="Times New Roman"/>
              </a:rPr>
              <a:t>, </a:t>
            </a:r>
            <a:r>
              <a:rPr sz="950" dirty="0">
                <a:latin typeface="맑은 고딕" pitchFamily="50" charset="-127"/>
                <a:cs typeface="Gulim"/>
              </a:rPr>
              <a:t>한번  싫은 것은 영원히 싫은 </a:t>
            </a:r>
            <a:r>
              <a:rPr sz="950" spc="10" dirty="0">
                <a:latin typeface="맑은 고딕" pitchFamily="50" charset="-127"/>
                <a:cs typeface="Gulim"/>
              </a:rPr>
              <a:t>것이다</a:t>
            </a:r>
            <a:r>
              <a:rPr sz="950" spc="10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그리고 그 좋은 것에 재수 없게 걸려든 이가 바로 </a:t>
            </a:r>
            <a:r>
              <a:rPr sz="950" dirty="0" err="1">
                <a:latin typeface="맑은 고딕" pitchFamily="50" charset="-127"/>
                <a:cs typeface="Gulim"/>
              </a:rPr>
              <a:t>옆집</a:t>
            </a:r>
            <a:r>
              <a:rPr sz="950" dirty="0">
                <a:latin typeface="맑은 고딕" pitchFamily="50" charset="-127"/>
                <a:cs typeface="Gulim"/>
              </a:rPr>
              <a:t> </a:t>
            </a:r>
            <a:r>
              <a:rPr sz="950" dirty="0" err="1" smtClean="0">
                <a:latin typeface="맑은 고딕" pitchFamily="50" charset="-127"/>
                <a:cs typeface="Gulim"/>
              </a:rPr>
              <a:t>사는</a:t>
            </a:r>
            <a:endParaRPr lang="en-US" sz="950" dirty="0" smtClean="0">
              <a:latin typeface="맑은 고딕" pitchFamily="50" charset="-127"/>
              <a:cs typeface="Gulim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950" spc="5" dirty="0" err="1" smtClean="0">
                <a:latin typeface="맑은 고딕" pitchFamily="50" charset="-127"/>
                <a:cs typeface="Gulim"/>
              </a:rPr>
              <a:t>수진이다</a:t>
            </a:r>
            <a:r>
              <a:rPr sz="950" spc="5" dirty="0">
                <a:latin typeface="맑은 고딕" pitchFamily="50" charset="-127"/>
                <a:cs typeface="Times New Roman"/>
              </a:rPr>
              <a:t>. </a:t>
            </a:r>
            <a:r>
              <a:rPr sz="950" dirty="0" err="1" smtClean="0">
                <a:latin typeface="맑은 고딕" pitchFamily="50" charset="-127"/>
                <a:cs typeface="Gulim"/>
              </a:rPr>
              <a:t>무려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spc="90" dirty="0">
                <a:latin typeface="맑은 고딕" pitchFamily="50" charset="-127"/>
                <a:cs typeface="Times New Roman"/>
              </a:rPr>
              <a:t>18</a:t>
            </a:r>
            <a:r>
              <a:rPr sz="950" spc="90" dirty="0">
                <a:latin typeface="맑은 고딕" pitchFamily="50" charset="-127"/>
                <a:cs typeface="Gulim"/>
              </a:rPr>
              <a:t>년 </a:t>
            </a:r>
            <a:r>
              <a:rPr sz="950" dirty="0">
                <a:latin typeface="맑은 고딕" pitchFamily="50" charset="-127"/>
                <a:cs typeface="Gulim"/>
              </a:rPr>
              <a:t>동안이나 이어진 수진을 향한 필  의 </a:t>
            </a:r>
            <a:r>
              <a:rPr sz="950" spc="10" dirty="0">
                <a:latin typeface="맑은 고딕" pitchFamily="50" charset="-127"/>
                <a:cs typeface="Gulim"/>
              </a:rPr>
              <a:t>짝사랑</a:t>
            </a:r>
            <a:r>
              <a:rPr sz="950" spc="10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겉으로는 아닌 척 수진에게 툭툭거리며 함부로 대하지만 </a:t>
            </a:r>
            <a:r>
              <a:rPr sz="950" dirty="0" err="1">
                <a:latin typeface="맑은 고딕" pitchFamily="50" charset="-127"/>
                <a:cs typeface="Gulim"/>
              </a:rPr>
              <a:t>동네사람들은</a:t>
            </a:r>
            <a:r>
              <a:rPr sz="950" dirty="0">
                <a:latin typeface="맑은 고딕" pitchFamily="50" charset="-127"/>
                <a:cs typeface="Gulim"/>
              </a:rPr>
              <a:t> </a:t>
            </a:r>
            <a:endParaRPr lang="en-US" sz="950" dirty="0" smtClean="0">
              <a:latin typeface="맑은 고딕" pitchFamily="50" charset="-127"/>
              <a:cs typeface="Gulim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950" dirty="0" smtClean="0">
                <a:latin typeface="맑은 고딕" pitchFamily="50" charset="-127"/>
                <a:cs typeface="Gulim"/>
              </a:rPr>
              <a:t>다 </a:t>
            </a:r>
            <a:r>
              <a:rPr sz="950" spc="15" dirty="0">
                <a:latin typeface="맑은 고딕" pitchFamily="50" charset="-127"/>
                <a:cs typeface="Gulim"/>
              </a:rPr>
              <a:t>안다</a:t>
            </a:r>
            <a:r>
              <a:rPr sz="950" spc="15" dirty="0">
                <a:latin typeface="맑은 고딕" pitchFamily="50" charset="-127"/>
                <a:cs typeface="Times New Roman"/>
              </a:rPr>
              <a:t>. </a:t>
            </a:r>
            <a:r>
              <a:rPr sz="950" dirty="0" err="1" smtClean="0">
                <a:latin typeface="맑은 고딕" pitchFamily="50" charset="-127"/>
                <a:cs typeface="Gulim"/>
              </a:rPr>
              <a:t>필이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수진을 얼마나 좋아하며 사랑하고</a:t>
            </a:r>
            <a:r>
              <a:rPr sz="950" spc="80" dirty="0">
                <a:latin typeface="맑은 고딕" pitchFamily="50" charset="-127"/>
                <a:cs typeface="Gulim"/>
              </a:rPr>
              <a:t> </a:t>
            </a:r>
            <a:r>
              <a:rPr sz="950" spc="10" dirty="0">
                <a:latin typeface="맑은 고딕" pitchFamily="50" charset="-127"/>
                <a:cs typeface="Gulim"/>
              </a:rPr>
              <a:t>있는지</a:t>
            </a:r>
            <a:r>
              <a:rPr sz="950" spc="10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spc="-5" dirty="0">
                <a:latin typeface="맑은 고딕" pitchFamily="50" charset="-127"/>
                <a:cs typeface="Gulim"/>
              </a:rPr>
              <a:t>이는 동네 친구 진숙에게 </a:t>
            </a:r>
            <a:r>
              <a:rPr sz="950" dirty="0">
                <a:latin typeface="맑은 고딕" pitchFamily="50" charset="-127"/>
                <a:cs typeface="Gulim"/>
              </a:rPr>
              <a:t>끝없이 </a:t>
            </a:r>
            <a:r>
              <a:rPr sz="950" spc="-5" dirty="0">
                <a:latin typeface="맑은 고딕" pitchFamily="50" charset="-127"/>
                <a:cs typeface="Gulim"/>
              </a:rPr>
              <a:t>수진과 엮어달라고 압력을 </a:t>
            </a:r>
            <a:r>
              <a:rPr sz="950" dirty="0">
                <a:latin typeface="맑은 고딕" pitchFamily="50" charset="-127"/>
                <a:cs typeface="Gulim"/>
              </a:rPr>
              <a:t>넣다가 </a:t>
            </a:r>
            <a:r>
              <a:rPr sz="950" spc="-5" dirty="0">
                <a:latin typeface="맑은 고딕" pitchFamily="50" charset="-127"/>
                <a:cs typeface="Gulim"/>
              </a:rPr>
              <a:t>소문이 </a:t>
            </a:r>
            <a:r>
              <a:rPr sz="950" dirty="0">
                <a:latin typeface="맑은 고딕" pitchFamily="50" charset="-127"/>
                <a:cs typeface="Gulim"/>
              </a:rPr>
              <a:t>난 탓이기도</a:t>
            </a:r>
            <a:r>
              <a:rPr sz="950" spc="25" dirty="0">
                <a:latin typeface="맑은 고딕" pitchFamily="50" charset="-127"/>
                <a:cs typeface="Gulim"/>
              </a:rPr>
              <a:t> </a:t>
            </a:r>
            <a:r>
              <a:rPr sz="950" spc="10" dirty="0">
                <a:latin typeface="맑은 고딕" pitchFamily="50" charset="-127"/>
                <a:cs typeface="Gulim"/>
              </a:rPr>
              <a:t>하다</a:t>
            </a:r>
            <a:r>
              <a:rPr sz="950" spc="10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>
              <a:lnSpc>
                <a:spcPct val="100000"/>
              </a:lnSpc>
            </a:pPr>
            <a:endParaRPr sz="950" dirty="0">
              <a:latin typeface="맑은 고딕" pitchFamily="50" charset="-127"/>
              <a:cs typeface="Times New Roman"/>
            </a:endParaRPr>
          </a:p>
          <a:p>
            <a:pPr marL="12700" marR="4316730">
              <a:lnSpc>
                <a:spcPct val="100000"/>
              </a:lnSpc>
              <a:spcBef>
                <a:spcPts val="5"/>
              </a:spcBef>
            </a:pPr>
            <a:r>
              <a:rPr sz="950" dirty="0">
                <a:latin typeface="맑은 고딕" pitchFamily="50" charset="-127"/>
                <a:cs typeface="Gulim"/>
              </a:rPr>
              <a:t>그러던 어느 날 수진의 집으로 함이 </a:t>
            </a:r>
            <a:r>
              <a:rPr sz="950" spc="5" dirty="0">
                <a:latin typeface="맑은 고딕" pitchFamily="50" charset="-127"/>
                <a:cs typeface="Gulim"/>
              </a:rPr>
              <a:t>들어간다</a:t>
            </a:r>
            <a:r>
              <a:rPr sz="950" spc="5" dirty="0">
                <a:latin typeface="맑은 고딕" pitchFamily="50" charset="-127"/>
                <a:cs typeface="Times New Roman"/>
              </a:rPr>
              <a:t>. </a:t>
            </a:r>
            <a:r>
              <a:rPr sz="950" dirty="0">
                <a:latin typeface="맑은 고딕" pitchFamily="50" charset="-127"/>
                <a:cs typeface="Gulim"/>
              </a:rPr>
              <a:t>필만 모르고 있었던 </a:t>
            </a:r>
            <a:r>
              <a:rPr sz="950" dirty="0" err="1">
                <a:latin typeface="맑은 고딕" pitchFamily="50" charset="-127"/>
                <a:cs typeface="Gulim"/>
              </a:rPr>
              <a:t>수진의</a:t>
            </a:r>
            <a:r>
              <a:rPr sz="950" dirty="0">
                <a:latin typeface="맑은 고딕" pitchFamily="50" charset="-127"/>
                <a:cs typeface="Gulim"/>
              </a:rPr>
              <a:t> </a:t>
            </a:r>
            <a:r>
              <a:rPr sz="950" spc="10" dirty="0" err="1" smtClean="0">
                <a:latin typeface="맑은 고딕" pitchFamily="50" charset="-127"/>
                <a:cs typeface="Gulim"/>
              </a:rPr>
              <a:t>결혼식</a:t>
            </a:r>
            <a:endParaRPr lang="en-US" sz="950" spc="10" dirty="0" smtClean="0">
              <a:latin typeface="맑은 고딕" pitchFamily="50" charset="-127"/>
              <a:cs typeface="Times New Roman"/>
            </a:endParaRPr>
          </a:p>
          <a:p>
            <a:pPr marL="12700" marR="4316730">
              <a:lnSpc>
                <a:spcPct val="100000"/>
              </a:lnSpc>
              <a:spcBef>
                <a:spcPts val="5"/>
              </a:spcBef>
            </a:pPr>
            <a:r>
              <a:rPr sz="950" dirty="0" err="1" smtClean="0">
                <a:latin typeface="맑은 고딕" pitchFamily="50" charset="-127"/>
                <a:cs typeface="Gulim"/>
              </a:rPr>
              <a:t>하루</a:t>
            </a:r>
            <a:r>
              <a:rPr sz="950" dirty="0" smtClean="0">
                <a:latin typeface="맑은 고딕" pitchFamily="50" charset="-127"/>
                <a:cs typeface="Gulim"/>
              </a:rPr>
              <a:t> </a:t>
            </a:r>
            <a:r>
              <a:rPr sz="950" dirty="0">
                <a:latin typeface="맑은 고딕" pitchFamily="50" charset="-127"/>
                <a:cs typeface="Gulim"/>
              </a:rPr>
              <a:t>만원에 나름 안정적으로 유지되던 필의 인생은 대책 없이 </a:t>
            </a:r>
            <a:r>
              <a:rPr sz="950" dirty="0" err="1">
                <a:latin typeface="맑은 고딕" pitchFamily="50" charset="-127"/>
                <a:cs typeface="Gulim"/>
              </a:rPr>
              <a:t>요동치기</a:t>
            </a:r>
            <a:r>
              <a:rPr sz="950" spc="-85" dirty="0">
                <a:latin typeface="맑은 고딕" pitchFamily="50" charset="-127"/>
                <a:cs typeface="Gulim"/>
              </a:rPr>
              <a:t> </a:t>
            </a:r>
            <a:r>
              <a:rPr sz="950" spc="5" dirty="0" smtClean="0">
                <a:latin typeface="맑은 고딕" pitchFamily="50" charset="-127"/>
                <a:cs typeface="Gulim"/>
              </a:rPr>
              <a:t>시</a:t>
            </a:r>
            <a:r>
              <a:rPr lang="ko-KR" altLang="en-US" sz="950" spc="5" dirty="0" smtClean="0">
                <a:latin typeface="맑은 고딕" pitchFamily="50" charset="-127"/>
                <a:cs typeface="Gulim"/>
              </a:rPr>
              <a:t>작한</a:t>
            </a:r>
            <a:r>
              <a:rPr sz="950" spc="5" dirty="0" smtClean="0">
                <a:latin typeface="맑은 고딕" pitchFamily="50" charset="-127"/>
                <a:cs typeface="Gulim"/>
              </a:rPr>
              <a:t>다</a:t>
            </a:r>
            <a:r>
              <a:rPr sz="950" spc="5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dirty="0">
                <a:latin typeface="맑은 고딕" pitchFamily="50" charset="-127"/>
                <a:cs typeface="Gulim"/>
              </a:rPr>
              <a:t>이 </a:t>
            </a:r>
            <a:r>
              <a:rPr sz="950" spc="-5" dirty="0">
                <a:latin typeface="맑은 고딕" pitchFamily="50" charset="-127"/>
                <a:cs typeface="Gulim"/>
              </a:rPr>
              <a:t>사태를 막지 못하면 </a:t>
            </a:r>
            <a:r>
              <a:rPr sz="950" spc="45" dirty="0">
                <a:latin typeface="맑은 고딕" pitchFamily="50" charset="-127"/>
                <a:cs typeface="Times New Roman"/>
              </a:rPr>
              <a:t>1</a:t>
            </a:r>
            <a:r>
              <a:rPr sz="950" spc="45" dirty="0">
                <a:latin typeface="맑은 고딕" pitchFamily="50" charset="-127"/>
                <a:cs typeface="Gulim"/>
              </a:rPr>
              <a:t>주일 </a:t>
            </a:r>
            <a:r>
              <a:rPr sz="950" spc="20" dirty="0">
                <a:latin typeface="맑은 고딕" pitchFamily="50" charset="-127"/>
                <a:cs typeface="Gulim"/>
              </a:rPr>
              <a:t>뒤</a:t>
            </a:r>
            <a:r>
              <a:rPr sz="950" spc="20" dirty="0">
                <a:latin typeface="맑은 고딕" pitchFamily="50" charset="-127"/>
                <a:cs typeface="Times New Roman"/>
              </a:rPr>
              <a:t>, </a:t>
            </a:r>
            <a:r>
              <a:rPr sz="950" spc="-5" dirty="0">
                <a:latin typeface="맑은 고딕" pitchFamily="50" charset="-127"/>
                <a:cs typeface="Gulim"/>
              </a:rPr>
              <a:t>오매불망 </a:t>
            </a:r>
            <a:r>
              <a:rPr sz="950" dirty="0">
                <a:latin typeface="맑은 고딕" pitchFamily="50" charset="-127"/>
                <a:cs typeface="Gulim"/>
              </a:rPr>
              <a:t>기다리던 </a:t>
            </a:r>
            <a:r>
              <a:rPr sz="950" spc="-5" dirty="0">
                <a:latin typeface="맑은 고딕" pitchFamily="50" charset="-127"/>
                <a:cs typeface="Gulim"/>
              </a:rPr>
              <a:t>수진의 </a:t>
            </a:r>
            <a:r>
              <a:rPr sz="950" dirty="0">
                <a:latin typeface="맑은 고딕" pitchFamily="50" charset="-127"/>
                <a:cs typeface="Gulim"/>
              </a:rPr>
              <a:t>결혼식에 </a:t>
            </a:r>
            <a:r>
              <a:rPr sz="950" spc="-5" dirty="0">
                <a:latin typeface="맑은 고딕" pitchFamily="50" charset="-127"/>
                <a:cs typeface="Gulim"/>
              </a:rPr>
              <a:t>필은 신랑이 아니라 하객으로 참석하게 </a:t>
            </a:r>
            <a:r>
              <a:rPr sz="950" dirty="0">
                <a:latin typeface="맑은 고딕" pitchFamily="50" charset="-127"/>
                <a:cs typeface="Gulim"/>
              </a:rPr>
              <a:t>될</a:t>
            </a:r>
            <a:r>
              <a:rPr sz="950" spc="110" dirty="0">
                <a:latin typeface="맑은 고딕" pitchFamily="50" charset="-127"/>
                <a:cs typeface="Gulim"/>
              </a:rPr>
              <a:t> </a:t>
            </a:r>
            <a:r>
              <a:rPr sz="950" spc="10" dirty="0">
                <a:latin typeface="맑은 고딕" pitchFamily="50" charset="-127"/>
                <a:cs typeface="Gulim"/>
              </a:rPr>
              <a:t>판이다</a:t>
            </a:r>
            <a:r>
              <a:rPr sz="950" spc="10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  <a:p>
            <a:pPr marL="12700" marR="3161665">
              <a:lnSpc>
                <a:spcPct val="100000"/>
              </a:lnSpc>
            </a:pPr>
            <a:r>
              <a:rPr sz="950" spc="300" dirty="0">
                <a:latin typeface="맑은 고딕" pitchFamily="50" charset="-127"/>
                <a:cs typeface="Gulim"/>
              </a:rPr>
              <a:t>“내 </a:t>
            </a:r>
            <a:r>
              <a:rPr sz="950" dirty="0">
                <a:latin typeface="맑은 고딕" pitchFamily="50" charset="-127"/>
                <a:cs typeface="Gulim"/>
              </a:rPr>
              <a:t>눈에 </a:t>
            </a:r>
            <a:r>
              <a:rPr sz="950" spc="40" dirty="0">
                <a:latin typeface="맑은 고딕" pitchFamily="50" charset="-127"/>
                <a:cs typeface="Gulim"/>
              </a:rPr>
              <a:t>흙</a:t>
            </a:r>
            <a:r>
              <a:rPr sz="950" spc="40" dirty="0">
                <a:latin typeface="맑은 고딕" pitchFamily="50" charset="-127"/>
                <a:cs typeface="Times New Roman"/>
              </a:rPr>
              <a:t>... </a:t>
            </a:r>
            <a:r>
              <a:rPr sz="950" dirty="0">
                <a:latin typeface="맑은 고딕" pitchFamily="50" charset="-127"/>
                <a:cs typeface="Gulim"/>
              </a:rPr>
              <a:t>아니 내 눈에 황토흙침대가 들어온다고 해도 나는 이 결혼 절대 허락 </a:t>
            </a:r>
            <a:r>
              <a:rPr sz="950" spc="155" dirty="0">
                <a:latin typeface="맑은 고딕" pitchFamily="50" charset="-127"/>
                <a:cs typeface="Gulim"/>
              </a:rPr>
              <a:t>못해!!”  </a:t>
            </a:r>
            <a:endParaRPr lang="en-US" sz="950" spc="155" dirty="0" smtClean="0">
              <a:latin typeface="맑은 고딕" pitchFamily="50" charset="-127"/>
              <a:cs typeface="Gulim"/>
            </a:endParaRPr>
          </a:p>
          <a:p>
            <a:pPr marL="12700" marR="3161665">
              <a:lnSpc>
                <a:spcPct val="100000"/>
              </a:lnSpc>
            </a:pPr>
            <a:r>
              <a:rPr sz="950" spc="45" dirty="0" smtClean="0">
                <a:latin typeface="맑은 고딕" pitchFamily="50" charset="-127"/>
                <a:cs typeface="Times New Roman"/>
              </a:rPr>
              <a:t>18</a:t>
            </a:r>
            <a:r>
              <a:rPr sz="950" spc="45" dirty="0">
                <a:latin typeface="맑은 고딕" pitchFamily="50" charset="-127"/>
                <a:cs typeface="Gulim"/>
              </a:rPr>
              <a:t>년간이나 </a:t>
            </a:r>
            <a:r>
              <a:rPr sz="950" dirty="0">
                <a:latin typeface="맑은 고딕" pitchFamily="50" charset="-127"/>
                <a:cs typeface="Gulim"/>
              </a:rPr>
              <a:t>억눌러왔던 수진을 향한 필의 사랑이 한꺼번에 터져 오르니 그 피해반경은</a:t>
            </a:r>
            <a:r>
              <a:rPr sz="950" spc="-125" dirty="0">
                <a:latin typeface="맑은 고딕" pitchFamily="50" charset="-127"/>
                <a:cs typeface="Gulim"/>
              </a:rPr>
              <a:t> </a:t>
            </a:r>
            <a:r>
              <a:rPr sz="950" spc="5" dirty="0">
                <a:latin typeface="맑은 고딕" pitchFamily="50" charset="-127"/>
                <a:cs typeface="Gulim"/>
              </a:rPr>
              <a:t>측정불가다</a:t>
            </a:r>
            <a:r>
              <a:rPr sz="950" spc="5" dirty="0">
                <a:latin typeface="맑은 고딕" pitchFamily="50" charset="-127"/>
                <a:cs typeface="Times New Roman"/>
              </a:rPr>
              <a:t>.</a:t>
            </a:r>
            <a:endParaRPr sz="950" dirty="0">
              <a:latin typeface="맑은 고딕" pitchFamily="50" charset="-127"/>
              <a:cs typeface="Times New Roman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2" y="976410"/>
            <a:ext cx="1379938" cy="197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3546</TotalTime>
  <Words>5269</Words>
  <Application>Microsoft Office PowerPoint</Application>
  <PresentationFormat>화면 슬라이드 쇼(16:9)</PresentationFormat>
  <Paragraphs>607</Paragraphs>
  <Slides>29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29</vt:i4>
      </vt:variant>
    </vt:vector>
  </HeadingPairs>
  <TitlesOfParts>
    <vt:vector size="41" baseType="lpstr">
      <vt:lpstr>SD_Gothic B</vt:lpstr>
      <vt:lpstr>SD_Gothic L</vt:lpstr>
      <vt:lpstr>Gulim</vt:lpstr>
      <vt:lpstr>나눔고딕</vt:lpstr>
      <vt:lpstr>나눔고딕 Bold</vt:lpstr>
      <vt:lpstr>Malgun Gothic</vt:lpstr>
      <vt:lpstr>Malgun Gothic</vt:lpstr>
      <vt:lpstr>Arial</vt:lpstr>
      <vt:lpstr>Times New Roman</vt:lpstr>
      <vt:lpstr>Office 테마</vt:lpstr>
      <vt:lpstr>1_Office 테마</vt:lpstr>
      <vt:lpstr>20_Office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MyCompany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Customer</dc:creator>
  <cp:lastModifiedBy>adbirth 넘버3</cp:lastModifiedBy>
  <cp:revision>173</cp:revision>
  <cp:lastPrinted>2017-05-18T07:42:12Z</cp:lastPrinted>
  <dcterms:created xsi:type="dcterms:W3CDTF">2017-02-21T03:20:08Z</dcterms:created>
  <dcterms:modified xsi:type="dcterms:W3CDTF">2017-07-31T05:08:34Z</dcterms:modified>
</cp:coreProperties>
</file>