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307" r:id="rId3"/>
    <p:sldId id="292" r:id="rId4"/>
    <p:sldId id="297" r:id="rId5"/>
    <p:sldId id="300" r:id="rId6"/>
    <p:sldId id="301" r:id="rId7"/>
    <p:sldId id="299" r:id="rId8"/>
    <p:sldId id="298" r:id="rId9"/>
    <p:sldId id="308" r:id="rId10"/>
    <p:sldId id="289" r:id="rId11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7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C4FB42-8138-497A-AEE4-30F58F2B8EBC}" type="datetime4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2021년 5월 4일</a:t>
            </a:fld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ZA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ZA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5F8D82-6E29-409C-A40E-4C13401FAFB7}" type="datetime4">
              <a:rPr lang="ko-KR" altLang="en-US" smtClean="0"/>
              <a:pPr/>
              <a:t>2021년 5월 4일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ZA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 편집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  <a:endParaRPr lang="ko-KR" altLang="en-ZA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8649DAF-093F-4482-AA38-346E9A2DEE94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ZA" altLang="ko-KR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76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ZA" altLang="ko-KR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245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ZA" altLang="ko-KR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754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ZA" altLang="ko-KR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8618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ZA" altLang="ko-KR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260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ZA" altLang="ko-KR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6790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ZA" altLang="ko-KR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425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ZA" altLang="ko-KR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668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ZA" altLang="ko-KR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30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여기에 이미지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ZA" noProof="0" dirty="0"/>
          </a:p>
        </p:txBody>
      </p:sp>
      <p:cxnSp>
        <p:nvCxnSpPr>
          <p:cNvPr id="5" name="직선 연결선(S) 4" descr="제목 슬라이드 구분선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 noProof="0" dirty="0"/>
              <a:t>로고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오른쪽 글머리 기호 이미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타원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 dirty="0"/>
              <a:t>여기에 이미지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바닥글 추가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설명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설명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1</a:t>
            </a:r>
            <a:endParaRPr lang="ko-KR" altLang="en-ZA" noProof="0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2</a:t>
            </a:r>
            <a:endParaRPr lang="ko-KR" altLang="en-ZA" noProof="0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3</a:t>
            </a:r>
            <a:endParaRPr lang="ko-KR" altLang="en-ZA" noProof="0" dirty="0"/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설명</a:t>
            </a:r>
          </a:p>
        </p:txBody>
      </p:sp>
      <p:sp>
        <p:nvSpPr>
          <p:cNvPr id="51" name="팔각형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슬라이드 번호 개체 틀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자유형: 도형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자유형: 도형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자유형: 도형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자유형: 도형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자유형: 도형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8" name="그림 개체 틀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39" name="그림 개체 틀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40" name="그림 개체 틀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디지털 제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모서리가 둥근 직사각형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모서리가 둥근 직사각형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: 둥근 모서리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모서리가 둥근 직사각형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모서리가 둥근 직사각형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ko-KR" altLang="en-ZA" noProof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 dirty="0"/>
              <a:t>여기에 강조 표시된 텍스트 삽입</a:t>
            </a:r>
            <a:endParaRPr lang="ko-KR" altLang="en-ZA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바닥글 추가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 dirty="0"/>
              <a:t>여기에 이미지 삽입 또는 끌어서 놓기</a:t>
            </a:r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열 글머리 기호 이미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타원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바닥글 추가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설명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설명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설명</a:t>
            </a: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2</a:t>
            </a:r>
            <a:endParaRPr lang="ko-KR" altLang="en-ZA" noProof="0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3</a:t>
            </a:r>
            <a:endParaRPr lang="ko-KR" altLang="en-ZA" noProof="0" dirty="0"/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4</a:t>
            </a:r>
            <a:endParaRPr lang="ko-KR" altLang="en-ZA" noProof="0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하위 머리글​​</a:t>
            </a:r>
            <a:endParaRPr lang="ko-KR" altLang="en-ZA" noProof="0" dirty="0"/>
          </a:p>
        </p:txBody>
      </p:sp>
      <p:sp>
        <p:nvSpPr>
          <p:cNvPr id="20" name="그림 개체 틀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21" name="그림 개체 틀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22" name="그림 개체 틀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큰 번호 옵션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구역 머리글</a:t>
            </a:r>
          </a:p>
        </p:txBody>
      </p:sp>
      <p:sp>
        <p:nvSpPr>
          <p:cNvPr id="27" name="텍스트 개체 틀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266700" lvl="0" indent="-266700" algn="ctr" rtl="0"/>
            <a:r>
              <a:rPr lang="ko-KR" altLang="en-US" noProof="0" dirty="0"/>
              <a:t>구역 머리글</a:t>
            </a:r>
          </a:p>
        </p:txBody>
      </p:sp>
      <p:sp>
        <p:nvSpPr>
          <p:cNvPr id="28" name="텍스트 개체 틀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266700" lvl="0" indent="-266700" algn="ctr" rtl="0"/>
            <a:r>
              <a:rPr lang="ko-KR" altLang="en-US" noProof="0" dirty="0"/>
              <a:t>구역 머리글</a:t>
            </a:r>
          </a:p>
        </p:txBody>
      </p:sp>
      <p:sp>
        <p:nvSpPr>
          <p:cNvPr id="48" name="자유형: 도형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자유형: 도형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바닥글 추가</a:t>
            </a:r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텍스트 개체 틀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en-US" altLang="ko-KR" noProof="0" dirty="0"/>
              <a:t>1</a:t>
            </a:r>
            <a:endParaRPr lang="ko-KR" altLang="en-ZA" noProof="0" dirty="0"/>
          </a:p>
        </p:txBody>
      </p:sp>
      <p:sp>
        <p:nvSpPr>
          <p:cNvPr id="32" name="텍스트 개체 틀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 dirty="0"/>
              <a:t>2</a:t>
            </a:r>
            <a:endParaRPr lang="ko-KR" altLang="en-ZA" noProof="0" dirty="0"/>
          </a:p>
        </p:txBody>
      </p:sp>
      <p:sp>
        <p:nvSpPr>
          <p:cNvPr id="33" name="텍스트 개체 틀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266700" lvl="0" indent="-266700" algn="ctr" rtl="0"/>
            <a:r>
              <a:rPr lang="en-US" altLang="ko-KR" noProof="0" dirty="0"/>
              <a:t>3</a:t>
            </a:r>
          </a:p>
        </p:txBody>
      </p: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구역 설명</a:t>
            </a:r>
            <a:endParaRPr lang="ko-KR" altLang="en-ZA" noProof="0" dirty="0"/>
          </a:p>
        </p:txBody>
      </p:sp>
      <p:sp>
        <p:nvSpPr>
          <p:cNvPr id="37" name="텍스트 개체 틀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ko-KR" altLang="en-US" noProof="0" dirty="0"/>
              <a:t>구역 설명</a:t>
            </a:r>
            <a:endParaRPr lang="ko-KR" altLang="en-ZA" noProof="0" dirty="0"/>
          </a:p>
        </p:txBody>
      </p:sp>
      <p:sp>
        <p:nvSpPr>
          <p:cNvPr id="39" name="텍스트 개체 틀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ko-KR" altLang="en-US" noProof="0" dirty="0"/>
              <a:t>구역 설명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  <p:sp>
        <p:nvSpPr>
          <p:cNvPr id="10" name="바닥글 개체 틀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장 점유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바닥글 추가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텍스트 개체 틀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 err="1"/>
              <a:t>사분면</a:t>
            </a:r>
            <a:r>
              <a:rPr lang="ko-KR" altLang="en-US" noProof="0" dirty="0"/>
              <a:t> 제목</a:t>
            </a:r>
          </a:p>
        </p:txBody>
      </p:sp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 err="1"/>
              <a:t>사분면</a:t>
            </a:r>
            <a:r>
              <a:rPr lang="ko-KR" altLang="en-US" noProof="0" dirty="0"/>
              <a:t> 제목</a:t>
            </a:r>
          </a:p>
        </p:txBody>
      </p:sp>
      <p:sp>
        <p:nvSpPr>
          <p:cNvPr id="21" name="텍스트 개체 틀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 err="1"/>
              <a:t>사분면</a:t>
            </a:r>
            <a:r>
              <a:rPr lang="ko-KR" altLang="en-US" noProof="0" dirty="0"/>
              <a:t> 제목</a:t>
            </a:r>
          </a:p>
        </p:txBody>
      </p:sp>
      <p:sp>
        <p:nvSpPr>
          <p:cNvPr id="22" name="텍스트 개체 틀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 err="1"/>
              <a:t>사분면</a:t>
            </a:r>
            <a:r>
              <a:rPr lang="ko-KR" altLang="en-US" noProof="0" dirty="0"/>
              <a:t> 제목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열 상자 표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바닥글 추가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하위 머리글​​</a:t>
            </a:r>
            <a:endParaRPr lang="ko-KR" altLang="en-ZA" noProof="0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ko-KR" altLang="en-US" noProof="0" dirty="0"/>
              <a:t>구역 </a:t>
            </a:r>
            <a:r>
              <a:rPr lang="en-US" altLang="ko-KR" noProof="0" dirty="0"/>
              <a:t>1 </a:t>
            </a:r>
            <a:r>
              <a:rPr lang="ko-KR" altLang="en-US" noProof="0" dirty="0"/>
              <a:t>제목</a:t>
            </a:r>
            <a:endParaRPr lang="ko-KR" altLang="en-ZA" noProof="0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구역 </a:t>
            </a:r>
            <a:r>
              <a:rPr lang="en-US" altLang="ko-KR" noProof="0" dirty="0"/>
              <a:t>2 </a:t>
            </a:r>
            <a:r>
              <a:rPr lang="ko-KR" altLang="en-US" noProof="0" dirty="0"/>
              <a:t>제목</a:t>
            </a:r>
            <a:endParaRPr lang="ko-KR" altLang="en-ZA" noProof="0" dirty="0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구역 </a:t>
            </a:r>
            <a:r>
              <a:rPr lang="en-US" altLang="ko-KR" noProof="0" dirty="0"/>
              <a:t>3 </a:t>
            </a:r>
            <a:r>
              <a:rPr lang="ko-KR" altLang="en-US" noProof="0" dirty="0"/>
              <a:t>제목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간 표시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하위 머리글​​</a:t>
            </a:r>
            <a:endParaRPr lang="ko-KR" altLang="en-ZA" noProof="0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ko-KR" altLang="en-US" noProof="0" dirty="0"/>
              <a:t>연도</a:t>
            </a:r>
            <a:endParaRPr lang="ko-KR" altLang="en-ZA" noProof="0" dirty="0"/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22" name="텍스트 개체 틀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25" name="텍스트 개체 틀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26" name="텍스트 개체 틀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ko-KR" altLang="en-US" noProof="0" dirty="0"/>
              <a:t>연도</a:t>
            </a:r>
            <a:endParaRPr lang="ko-KR" altLang="en-ZA" noProof="0" dirty="0"/>
          </a:p>
        </p:txBody>
      </p:sp>
      <p:sp>
        <p:nvSpPr>
          <p:cNvPr id="28" name="텍스트 개체 틀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0" name="텍스트 개체 틀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1" name="텍스트 개체 틀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2" name="텍스트 개체 틀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3" name="텍스트 개체 틀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4" name="텍스트 개체 틀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5" name="텍스트 개체 틀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6" name="텍스트 개체 틀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7" name="텍스트 개체 틀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8" name="텍스트 개체 틀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39" name="텍스트 개체 틀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0" name="텍스트 개체 틀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1" name="텍스트 개체 틀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2" name="텍스트 개체 틀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3" name="텍스트 개체 틀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4" name="텍스트 개체 틀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5" name="텍스트 개체 틀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6" name="텍스트 개체 틀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7" name="텍스트 개체 틀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8" name="텍스트 개체 틀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ko-KR" noProof="0" dirty="0"/>
              <a:t>MM</a:t>
            </a:r>
            <a:endParaRPr lang="ko-KR" altLang="en-ZA" noProof="0" dirty="0"/>
          </a:p>
        </p:txBody>
      </p: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ko-KR" altLang="en-US" noProof="0" dirty="0"/>
              <a:t>항목 제목</a:t>
            </a:r>
            <a:endParaRPr lang="ko-KR" altLang="en-ZA" noProof="0" dirty="0"/>
          </a:p>
        </p:txBody>
      </p:sp>
      <p:sp>
        <p:nvSpPr>
          <p:cNvPr id="50" name="텍스트 개체 틀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ko-KR" altLang="en-US" noProof="0" dirty="0"/>
              <a:t>연도 월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 6 구성원​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ko-KR" altLang="en-US" noProof="0" dirty="0"/>
              <a:t>직함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ko-KR" altLang="en-US" noProof="0" dirty="0"/>
              <a:t>직함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ko-KR" altLang="en-US" noProof="0" dirty="0"/>
              <a:t>직함</a:t>
            </a:r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ko-KR" altLang="en-US" noProof="0" dirty="0"/>
              <a:t>직함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ko-KR" altLang="en-US" noProof="0" dirty="0"/>
              <a:t>전체 이름</a:t>
            </a:r>
            <a:endParaRPr lang="ko-KR" altLang="en-ZA" noProof="0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ko-KR" altLang="en-US" noProof="0" dirty="0"/>
              <a:t>전체 이름</a:t>
            </a: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ko-KR" altLang="en-US" noProof="0" dirty="0"/>
              <a:t>전체 이름</a:t>
            </a:r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ko-KR" altLang="en-US" noProof="0" dirty="0"/>
              <a:t>전체 이름</a:t>
            </a:r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ko-KR" altLang="en-US" noProof="0" dirty="0"/>
              <a:t>전체 이름</a:t>
            </a: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 rtl="0">
              <a:buNone/>
              <a:defRPr sz="1600"/>
            </a:lvl1pPr>
          </a:lstStyle>
          <a:p>
            <a:pPr lvl="0" rtl="0"/>
            <a:r>
              <a:rPr lang="ko-KR" altLang="en-US" noProof="0" dirty="0"/>
              <a:t>직함</a:t>
            </a:r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24" name="그림 개체 틀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25" name="그림 개체 틀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26" name="그림 개체 틀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27" name="그림 개체 틀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20" name="그림 개체 틀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ZA" noProof="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ko-KR" altLang="en-US" noProof="0" dirty="0"/>
              <a:t>전체 이름</a:t>
            </a:r>
            <a:endParaRPr lang="ko-KR" altLang="en-ZA" noProof="0" dirty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lvl="0" rtl="0"/>
            <a:r>
              <a:rPr lang="ko-KR" altLang="en-US" noProof="0" dirty="0"/>
              <a:t>직함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부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바닥글 추가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ko-KR" altLang="en-US" noProof="0" dirty="0"/>
              <a:t>하위 머리글​​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여기에 이미지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클릭하여 편집 </a:t>
            </a:r>
            <a:br>
              <a:rPr lang="ko-KR" altLang="en-US" noProof="0" dirty="0"/>
            </a:br>
            <a:r>
              <a:rPr lang="ko-KR" altLang="en-US" noProof="0" dirty="0"/>
              <a:t>마스터 제목 스타일</a:t>
            </a:r>
            <a:endParaRPr lang="ko-KR" altLang="en-ZA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ZA" noProof="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6" name="텍스트 상자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ko-KR" alt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바닥글 추가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 표시, 그래픽 없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큰 이미지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클릭하여 편집 </a:t>
            </a:r>
            <a:br>
              <a:rPr lang="ko-KR" altLang="en-US" noProof="0" dirty="0"/>
            </a:br>
            <a:r>
              <a:rPr lang="ko-KR" altLang="en-US" noProof="0" dirty="0"/>
              <a:t>마스터 제목 스타일</a:t>
            </a:r>
            <a:endParaRPr lang="ko-KR" altLang="en-ZA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ZA" noProof="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6" name="텍스트 상자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ko-KR" alt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</a:lstStyle>
          <a:p>
            <a:pPr rtl="0"/>
            <a:r>
              <a:rPr lang="ko-KR" altLang="en-US" noProof="0" dirty="0"/>
              <a:t>여기에 이미지 삽입 또는 끌어서 놓기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바닥글 추가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ko-KR" altLang="en-US" noProof="0" dirty="0"/>
              <a:t>바닥글 추가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ZA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글머리 기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타원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바닥글 추가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설명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설명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설명</a:t>
            </a:r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설명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1</a:t>
            </a:r>
            <a:endParaRPr lang="ko-KR" altLang="en-ZA" noProof="0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2</a:t>
            </a:r>
            <a:endParaRPr lang="ko-KR" altLang="en-ZA" noProof="0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3</a:t>
            </a:r>
            <a:endParaRPr lang="ko-KR" altLang="en-ZA" noProof="0" dirty="0"/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4</a:t>
            </a:r>
            <a:endParaRPr lang="ko-KR" altLang="en-ZA" noProof="0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5</a:t>
            </a:r>
            <a:endParaRPr lang="ko-KR" altLang="en-ZA" noProof="0" dirty="0"/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설명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32" name="그림 개체 틀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33" name="그림 개체 틀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34" name="그림 개체 틀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35" name="그림 개체 틀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왼쪽 글머리 기호 이미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타원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그림 개체 틀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28" name="그림 개체 틀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29" name="그림 개체 틀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그림 개체 틀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 dirty="0"/>
              <a:t>여기에 이미지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바닥글 추가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설명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설명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1</a:t>
            </a:r>
            <a:endParaRPr lang="ko-KR" altLang="en-ZA" noProof="0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2</a:t>
            </a:r>
            <a:endParaRPr lang="ko-KR" altLang="en-ZA" noProof="0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3</a:t>
            </a:r>
            <a:endParaRPr lang="ko-KR" altLang="en-ZA" noProof="0" dirty="0"/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설명</a:t>
            </a:r>
          </a:p>
        </p:txBody>
      </p:sp>
      <p:sp>
        <p:nvSpPr>
          <p:cNvPr id="51" name="팔각형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슬라이드 번호 개체 틀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팔각형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  <a:endParaRPr lang="ko-KR" altLang="en-ZA" noProof="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ko-KR" altLang="en-US" noProof="0" dirty="0"/>
              <a:t>마스터 텍스트 스타일 편집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바닥글 추가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상자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ko-KR" altLang="en-US" sz="1200" noProof="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여기에 로고 또는 이름 삽입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66700" indent="-2667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42925" indent="-276225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8096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0763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343025" indent="-2667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.jpeg"/><Relationship Id="rId7" Type="http://schemas.openxmlformats.org/officeDocument/2006/relationships/image" Target="../media/image76.svg"/><Relationship Id="rId12" Type="http://schemas.openxmlformats.org/officeDocument/2006/relationships/image" Target="../media/image8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4" Type="http://schemas.openxmlformats.org/officeDocument/2006/relationships/image" Target="../media/image10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jpg"/><Relationship Id="rId3" Type="http://schemas.openxmlformats.org/officeDocument/2006/relationships/image" Target="../media/image10.jp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5" Type="http://schemas.openxmlformats.org/officeDocument/2006/relationships/image" Target="../media/image3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jpg"/><Relationship Id="rId3" Type="http://schemas.openxmlformats.org/officeDocument/2006/relationships/image" Target="../media/image10.jpg"/><Relationship Id="rId7" Type="http://schemas.openxmlformats.org/officeDocument/2006/relationships/image" Target="../media/image40.jpg"/><Relationship Id="rId12" Type="http://schemas.openxmlformats.org/officeDocument/2006/relationships/image" Target="../media/image45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5" Type="http://schemas.openxmlformats.org/officeDocument/2006/relationships/image" Target="../media/image4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Relationship Id="rId14" Type="http://schemas.openxmlformats.org/officeDocument/2006/relationships/image" Target="../media/image4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13" Type="http://schemas.openxmlformats.org/officeDocument/2006/relationships/image" Target="../media/image59.jpg"/><Relationship Id="rId3" Type="http://schemas.openxmlformats.org/officeDocument/2006/relationships/image" Target="../media/image10.jpg"/><Relationship Id="rId7" Type="http://schemas.openxmlformats.org/officeDocument/2006/relationships/image" Target="../media/image53.jpg"/><Relationship Id="rId12" Type="http://schemas.openxmlformats.org/officeDocument/2006/relationships/image" Target="../media/image5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51.jpg"/><Relationship Id="rId10" Type="http://schemas.openxmlformats.org/officeDocument/2006/relationships/image" Target="../media/image56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Relationship Id="rId14" Type="http://schemas.openxmlformats.org/officeDocument/2006/relationships/image" Target="../media/image6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10.jpg"/><Relationship Id="rId7" Type="http://schemas.openxmlformats.org/officeDocument/2006/relationships/image" Target="../media/image64.jpg"/><Relationship Id="rId12" Type="http://schemas.openxmlformats.org/officeDocument/2006/relationships/image" Target="../media/image6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jpg"/><Relationship Id="rId11" Type="http://schemas.openxmlformats.org/officeDocument/2006/relationships/image" Target="../media/image68.jpg"/><Relationship Id="rId5" Type="http://schemas.openxmlformats.org/officeDocument/2006/relationships/image" Target="../media/image62.jpg"/><Relationship Id="rId10" Type="http://schemas.openxmlformats.org/officeDocument/2006/relationships/image" Target="../media/image67.jpg"/><Relationship Id="rId4" Type="http://schemas.openxmlformats.org/officeDocument/2006/relationships/image" Target="../media/image61.jpg"/><Relationship Id="rId9" Type="http://schemas.openxmlformats.org/officeDocument/2006/relationships/image" Target="../media/image6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 title="삼각형 그룹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자유형: 도형 15" title="삼각형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자유형: 도형 16" title="삼각형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자유형: 도형 17" title="삼각형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자유형: 도형 18" title="삼각형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자유형: 도형 19" title="삼각형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자유형: 도형 20" title="삼각형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자유형: 도형 21" title="삼각형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자유형: 도형 22" title="삼각형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자유형: 도형 23" title="삼각형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자유형: 도형 24" title="삼각형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자유형: 도형 25" title="삼각형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자유형: 도형 26" title="삼각형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자유형: 도형 27" title="삼각형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자유형: 도형 28" title="삼각형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44" name="그림 43">
            <a:extLst>
              <a:ext uri="{FF2B5EF4-FFF2-40B4-BE49-F238E27FC236}">
                <a16:creationId xmlns:a16="http://schemas.microsoft.com/office/drawing/2014/main" id="{3272C677-00C8-4F75-86DB-4321C15B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402" y="5838755"/>
            <a:ext cx="1990725" cy="79057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77BD9846-6F44-43E3-8B0D-809F33313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35" y="435649"/>
            <a:ext cx="2682424" cy="160598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1255741E-52CE-4464-9AE0-1A0F589BA8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 t="26057" r="7726" b="26056"/>
          <a:stretch/>
        </p:blipFill>
        <p:spPr>
          <a:xfrm>
            <a:off x="277341" y="2262709"/>
            <a:ext cx="2582892" cy="84924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67744C0B-649A-42DF-A4D1-0313F124DA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1" y="3333034"/>
            <a:ext cx="2582891" cy="86244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BBEAD2-740C-43D3-8B17-B8BAFFA6E9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3773" y="579083"/>
            <a:ext cx="6074304" cy="58340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221FF68-35B6-41D2-AA87-23D1222C8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ZA" altLang="ko-KR" noProof="0" smtClean="0"/>
              <a:pPr rtl="0"/>
              <a:t>10</a:t>
            </a:fld>
            <a:endParaRPr lang="ko-KR" altLang="en-US" noProof="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35E4D7F-2EF8-416E-BC88-C7700064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188" y="6228356"/>
            <a:ext cx="1990725" cy="395288"/>
          </a:xfrm>
          <a:prstGeom prst="rect">
            <a:avLst/>
          </a:prstGeom>
        </p:spPr>
      </p:pic>
      <p:sp>
        <p:nvSpPr>
          <p:cNvPr id="8" name="제목 2">
            <a:extLst>
              <a:ext uri="{FF2B5EF4-FFF2-40B4-BE49-F238E27FC236}">
                <a16:creationId xmlns:a16="http://schemas.microsoft.com/office/drawing/2014/main" id="{C5056903-C22A-4CDC-890B-1661F94CC951}"/>
              </a:ext>
            </a:extLst>
          </p:cNvPr>
          <p:cNvSpPr txBox="1">
            <a:spLocks/>
          </p:cNvSpPr>
          <p:nvPr/>
        </p:nvSpPr>
        <p:spPr>
          <a:xfrm>
            <a:off x="2075158" y="1999668"/>
            <a:ext cx="7202786" cy="144978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>
                <a:solidFill>
                  <a:schemeClr val="bg1">
                    <a:lumMod val="95000"/>
                  </a:schemeClr>
                </a:solidFill>
              </a:rPr>
              <a:t>       </a:t>
            </a:r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감사합니다</a:t>
            </a:r>
            <a:r>
              <a:rPr lang="en-US" altLang="ko-KR" sz="5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ko-KR" alt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ZA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직선 연결선(S) 4" descr="구분선">
            <a:extLst>
              <a:ext uri="{FF2B5EF4-FFF2-40B4-BE49-F238E27FC236}">
                <a16:creationId xmlns:a16="http://schemas.microsoft.com/office/drawing/2014/main" id="{59A9F8A1-B511-4EF9-8933-53BE5B227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272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FF74CA42-3DC2-4888-95EF-7822D1322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71" y="2411227"/>
            <a:ext cx="1620446" cy="698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부제목 6">
            <a:extLst>
              <a:ext uri="{FF2B5EF4-FFF2-40B4-BE49-F238E27FC236}">
                <a16:creationId xmlns:a16="http://schemas.microsoft.com/office/drawing/2014/main" id="{E6A15B80-4DB7-43D4-8C09-19C20FC12AEE}"/>
              </a:ext>
            </a:extLst>
          </p:cNvPr>
          <p:cNvSpPr txBox="1">
            <a:spLocks/>
          </p:cNvSpPr>
          <p:nvPr/>
        </p:nvSpPr>
        <p:spPr>
          <a:xfrm>
            <a:off x="2494607" y="3684672"/>
            <a:ext cx="5282503" cy="1604172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ko-KR" altLang="en-US" dirty="0"/>
              <a:t> </a:t>
            </a:r>
            <a:endParaRPr lang="ko-KR" altLang="en-ZA" dirty="0"/>
          </a:p>
        </p:txBody>
      </p:sp>
      <p:pic>
        <p:nvPicPr>
          <p:cNvPr id="15" name="그래픽 14" descr="사용자" title="아이콘 - 발표자 이름">
            <a:extLst>
              <a:ext uri="{FF2B5EF4-FFF2-40B4-BE49-F238E27FC236}">
                <a16:creationId xmlns:a16="http://schemas.microsoft.com/office/drawing/2014/main" id="{30F82DD7-1C33-48D2-958E-3C37D1EE7A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pic>
        <p:nvPicPr>
          <p:cNvPr id="16" name="그래픽 15" descr="휴대폰" title="아이콘 - 발표자 전화 번호">
            <a:extLst>
              <a:ext uri="{FF2B5EF4-FFF2-40B4-BE49-F238E27FC236}">
                <a16:creationId xmlns:a16="http://schemas.microsoft.com/office/drawing/2014/main" id="{D414F331-B63F-445D-932E-02CBD52B09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pic>
        <p:nvPicPr>
          <p:cNvPr id="17" name="그래픽 16" descr="봉투" title="발표자 전자 메일 아이콘">
            <a:extLst>
              <a:ext uri="{FF2B5EF4-FFF2-40B4-BE49-F238E27FC236}">
                <a16:creationId xmlns:a16="http://schemas.microsoft.com/office/drawing/2014/main" id="{2320244E-DB6F-4908-AE71-E39FA2B082A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pic>
        <p:nvPicPr>
          <p:cNvPr id="18" name="그래픽 17" descr="세계">
            <a:extLst>
              <a:ext uri="{FF2B5EF4-FFF2-40B4-BE49-F238E27FC236}">
                <a16:creationId xmlns:a16="http://schemas.microsoft.com/office/drawing/2014/main" id="{F1E2B110-A63D-4A9A-86B0-8A79309419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78999" y="4843614"/>
            <a:ext cx="170088" cy="170088"/>
          </a:xfrm>
          <a:prstGeom prst="rect">
            <a:avLst/>
          </a:prstGeom>
        </p:spPr>
      </p:pic>
      <p:sp>
        <p:nvSpPr>
          <p:cNvPr id="19" name="텍스트 개체 틀 8">
            <a:extLst>
              <a:ext uri="{FF2B5EF4-FFF2-40B4-BE49-F238E27FC236}">
                <a16:creationId xmlns:a16="http://schemas.microsoft.com/office/drawing/2014/main" id="{0E211B9E-DF6F-48B3-B0DC-2BF31396CFEA}"/>
              </a:ext>
            </a:extLst>
          </p:cNvPr>
          <p:cNvSpPr txBox="1">
            <a:spLocks/>
          </p:cNvSpPr>
          <p:nvPr/>
        </p:nvSpPr>
        <p:spPr>
          <a:xfrm>
            <a:off x="3238150" y="4142258"/>
            <a:ext cx="3937350" cy="277342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solidFill>
                  <a:schemeClr val="bg1"/>
                </a:solidFill>
              </a:rPr>
              <a:t>010 8211 9311</a:t>
            </a:r>
          </a:p>
        </p:txBody>
      </p:sp>
      <p:sp>
        <p:nvSpPr>
          <p:cNvPr id="22" name="텍스트 개체 틀 4">
            <a:extLst>
              <a:ext uri="{FF2B5EF4-FFF2-40B4-BE49-F238E27FC236}">
                <a16:creationId xmlns:a16="http://schemas.microsoft.com/office/drawing/2014/main" id="{10298891-F34D-4B47-8137-C2F4EF3E6B2D}"/>
              </a:ext>
            </a:extLst>
          </p:cNvPr>
          <p:cNvSpPr txBox="1">
            <a:spLocks/>
          </p:cNvSpPr>
          <p:nvPr/>
        </p:nvSpPr>
        <p:spPr>
          <a:xfrm>
            <a:off x="4478649" y="4478501"/>
            <a:ext cx="2800350" cy="3189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23" name="텍스트 개체 틀 4">
            <a:extLst>
              <a:ext uri="{FF2B5EF4-FFF2-40B4-BE49-F238E27FC236}">
                <a16:creationId xmlns:a16="http://schemas.microsoft.com/office/drawing/2014/main" id="{AA6D1649-F230-48DD-B3D8-D6E2957DF5C1}"/>
              </a:ext>
            </a:extLst>
          </p:cNvPr>
          <p:cNvSpPr txBox="1">
            <a:spLocks/>
          </p:cNvSpPr>
          <p:nvPr/>
        </p:nvSpPr>
        <p:spPr>
          <a:xfrm>
            <a:off x="4478649" y="4473100"/>
            <a:ext cx="2800350" cy="3189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24" name="텍스트 개체 틀 8">
            <a:extLst>
              <a:ext uri="{FF2B5EF4-FFF2-40B4-BE49-F238E27FC236}">
                <a16:creationId xmlns:a16="http://schemas.microsoft.com/office/drawing/2014/main" id="{1237D16A-B42C-4620-BA5A-7A74DE21A8CF}"/>
              </a:ext>
            </a:extLst>
          </p:cNvPr>
          <p:cNvSpPr txBox="1">
            <a:spLocks/>
          </p:cNvSpPr>
          <p:nvPr/>
        </p:nvSpPr>
        <p:spPr>
          <a:xfrm>
            <a:off x="3238150" y="4139828"/>
            <a:ext cx="3937350" cy="277342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solidFill>
                  <a:schemeClr val="bg1"/>
                </a:solidFill>
              </a:rPr>
              <a:t>010 8211 9311</a:t>
            </a:r>
          </a:p>
        </p:txBody>
      </p:sp>
      <p:sp>
        <p:nvSpPr>
          <p:cNvPr id="25" name="텍스트 개체 틀 4">
            <a:extLst>
              <a:ext uri="{FF2B5EF4-FFF2-40B4-BE49-F238E27FC236}">
                <a16:creationId xmlns:a16="http://schemas.microsoft.com/office/drawing/2014/main" id="{BC2E6497-CB0E-47F1-A0E3-0061CE80E395}"/>
              </a:ext>
            </a:extLst>
          </p:cNvPr>
          <p:cNvSpPr txBox="1">
            <a:spLocks/>
          </p:cNvSpPr>
          <p:nvPr/>
        </p:nvSpPr>
        <p:spPr>
          <a:xfrm>
            <a:off x="4478649" y="4454210"/>
            <a:ext cx="2800350" cy="3189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7E8EDC5-20FC-4C68-AF8C-F24176ADB9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1588" y="3684672"/>
            <a:ext cx="5025521" cy="129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3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 title="삼각형 그룹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자유형: 도형 15" title="삼각형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자유형: 도형 16" title="삼각형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자유형: 도형 17" title="삼각형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자유형: 도형 18" title="삼각형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자유형: 도형 19" title="삼각형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자유형: 도형 20" title="삼각형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자유형: 도형 21" title="삼각형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자유형: 도형 22" title="삼각형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자유형: 도형 23" title="삼각형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자유형: 도형 24" title="삼각형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자유형: 도형 25" title="삼각형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자유형: 도형 26" title="삼각형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자유형: 도형 27" title="삼각형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자유형: 도형 28" title="삼각형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44" name="그림 43">
            <a:extLst>
              <a:ext uri="{FF2B5EF4-FFF2-40B4-BE49-F238E27FC236}">
                <a16:creationId xmlns:a16="http://schemas.microsoft.com/office/drawing/2014/main" id="{3272C677-00C8-4F75-86DB-4321C15B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402" y="5838755"/>
            <a:ext cx="1990725" cy="79057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A20A49C1-A057-44F4-A615-19EBF46D4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3949" y="1323204"/>
            <a:ext cx="5352177" cy="3466910"/>
          </a:xfrm>
          <a:prstGeom prst="rect">
            <a:avLst/>
          </a:prstGeom>
        </p:spPr>
      </p:pic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73A663A5-B795-4443-9E81-2509245D355B}"/>
              </a:ext>
            </a:extLst>
          </p:cNvPr>
          <p:cNvSpPr/>
          <p:nvPr/>
        </p:nvSpPr>
        <p:spPr>
          <a:xfrm>
            <a:off x="4681056" y="641653"/>
            <a:ext cx="7306811" cy="576429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8CB57CC0-52D4-42D4-8E60-240CFF4A9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64" y="921195"/>
            <a:ext cx="6888419" cy="52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3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A3767028-1AAE-4B85-A907-973F8C81B16C}"/>
              </a:ext>
            </a:extLst>
          </p:cNvPr>
          <p:cNvSpPr/>
          <p:nvPr/>
        </p:nvSpPr>
        <p:spPr>
          <a:xfrm>
            <a:off x="865187" y="3060315"/>
            <a:ext cx="2733676" cy="271768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텍스트 개체 틀 14">
            <a:extLst>
              <a:ext uri="{FF2B5EF4-FFF2-40B4-BE49-F238E27FC236}">
                <a16:creationId xmlns:a16="http://schemas.microsoft.com/office/drawing/2014/main" id="{38BEAF76-B21A-40A8-8133-AC7FB6E7D34E}"/>
              </a:ext>
            </a:extLst>
          </p:cNvPr>
          <p:cNvSpPr txBox="1">
            <a:spLocks/>
          </p:cNvSpPr>
          <p:nvPr/>
        </p:nvSpPr>
        <p:spPr>
          <a:xfrm>
            <a:off x="1227232" y="3401736"/>
            <a:ext cx="2160588" cy="19056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감자튀김의 종주국인      벨기에 는 세계에서 가장 활발하게 감자를 생산하는 국가중 하나</a:t>
            </a:r>
            <a:r>
              <a:rPr lang="en-US" altLang="ko-KR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ko-KR" altLang="en-US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비옥한 점토질의 좋은 토양과 이상적인 천혜의 재배조건을 갖추고 있습니다</a:t>
            </a:r>
            <a:r>
              <a:rPr lang="en-US" altLang="ko-KR" sz="1400" dirty="0"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ko-KR" altLang="en-US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ko-KR" altLang="en-ZA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22DD516-56DA-4E38-946C-815D0E9EC8CA}"/>
              </a:ext>
            </a:extLst>
          </p:cNvPr>
          <p:cNvSpPr/>
          <p:nvPr/>
        </p:nvSpPr>
        <p:spPr>
          <a:xfrm>
            <a:off x="1071482" y="2185384"/>
            <a:ext cx="2310059" cy="55683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텍스트 개체 틀 17">
            <a:extLst>
              <a:ext uri="{FF2B5EF4-FFF2-40B4-BE49-F238E27FC236}">
                <a16:creationId xmlns:a16="http://schemas.microsoft.com/office/drawing/2014/main" id="{36AB27DB-3272-4EF7-BB10-7DFDA1400C0B}"/>
              </a:ext>
            </a:extLst>
          </p:cNvPr>
          <p:cNvSpPr txBox="1">
            <a:spLocks/>
          </p:cNvSpPr>
          <p:nvPr/>
        </p:nvSpPr>
        <p:spPr>
          <a:xfrm>
            <a:off x="1146217" y="2373044"/>
            <a:ext cx="2160587" cy="4332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종주국 벨기에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C4EF4155-1CD9-4F4A-8EB6-A274C40E0DCA}"/>
              </a:ext>
            </a:extLst>
          </p:cNvPr>
          <p:cNvSpPr/>
          <p:nvPr/>
        </p:nvSpPr>
        <p:spPr>
          <a:xfrm>
            <a:off x="4674586" y="3060315"/>
            <a:ext cx="2733676" cy="271768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D144987D-F062-486E-A312-468D01869CDB}"/>
              </a:ext>
            </a:extLst>
          </p:cNvPr>
          <p:cNvSpPr/>
          <p:nvPr/>
        </p:nvSpPr>
        <p:spPr>
          <a:xfrm>
            <a:off x="8593137" y="3060315"/>
            <a:ext cx="2733676" cy="271768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5A04C225-9C9A-4857-85E4-BBC5201008E1}"/>
              </a:ext>
            </a:extLst>
          </p:cNvPr>
          <p:cNvSpPr/>
          <p:nvPr/>
        </p:nvSpPr>
        <p:spPr>
          <a:xfrm>
            <a:off x="4940971" y="2207989"/>
            <a:ext cx="2310059" cy="55683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EB89BD27-9E85-4557-A4D8-3A55F6D00ECE}"/>
              </a:ext>
            </a:extLst>
          </p:cNvPr>
          <p:cNvSpPr/>
          <p:nvPr/>
        </p:nvSpPr>
        <p:spPr>
          <a:xfrm>
            <a:off x="8608629" y="2207989"/>
            <a:ext cx="2718184" cy="55683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텍스트 개체 틀 18">
            <a:extLst>
              <a:ext uri="{FF2B5EF4-FFF2-40B4-BE49-F238E27FC236}">
                <a16:creationId xmlns:a16="http://schemas.microsoft.com/office/drawing/2014/main" id="{A7347DB3-84CE-49B9-B330-A511FA239CC6}"/>
              </a:ext>
            </a:extLst>
          </p:cNvPr>
          <p:cNvSpPr txBox="1">
            <a:spLocks/>
          </p:cNvSpPr>
          <p:nvPr/>
        </p:nvSpPr>
        <p:spPr>
          <a:xfrm>
            <a:off x="5012949" y="2373044"/>
            <a:ext cx="2160588" cy="2765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다양한 종류</a:t>
            </a:r>
          </a:p>
        </p:txBody>
      </p:sp>
      <p:sp>
        <p:nvSpPr>
          <p:cNvPr id="34" name="텍스트 개체 틀 19">
            <a:extLst>
              <a:ext uri="{FF2B5EF4-FFF2-40B4-BE49-F238E27FC236}">
                <a16:creationId xmlns:a16="http://schemas.microsoft.com/office/drawing/2014/main" id="{E25E61E4-2013-45E2-99B7-6F445D2E8858}"/>
              </a:ext>
            </a:extLst>
          </p:cNvPr>
          <p:cNvSpPr txBox="1">
            <a:spLocks/>
          </p:cNvSpPr>
          <p:nvPr/>
        </p:nvSpPr>
        <p:spPr>
          <a:xfrm>
            <a:off x="8533893" y="2269415"/>
            <a:ext cx="2852163" cy="556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벨지안</a:t>
            </a:r>
            <a:r>
              <a:rPr lang="ko-KR" altLang="en-US" dirty="0"/>
              <a:t> </a:t>
            </a:r>
            <a:r>
              <a:rPr lang="ko-KR" altLang="en-US" dirty="0" err="1"/>
              <a:t>와플</a:t>
            </a:r>
            <a:r>
              <a:rPr lang="en-US" altLang="ko-KR" dirty="0"/>
              <a:t>&amp;</a:t>
            </a:r>
            <a:r>
              <a:rPr lang="ko-KR" altLang="en-US" dirty="0" err="1"/>
              <a:t>어니언</a:t>
            </a:r>
            <a:r>
              <a:rPr lang="ko-KR" altLang="en-US" dirty="0"/>
              <a:t> </a:t>
            </a:r>
            <a:r>
              <a:rPr lang="ko-KR" altLang="en-US" dirty="0" err="1"/>
              <a:t>미니츄러스</a:t>
            </a:r>
            <a:endParaRPr lang="ko-KR" altLang="en-US" dirty="0"/>
          </a:p>
        </p:txBody>
      </p:sp>
      <p:sp>
        <p:nvSpPr>
          <p:cNvPr id="35" name="텍스트 개체 틀 15">
            <a:extLst>
              <a:ext uri="{FF2B5EF4-FFF2-40B4-BE49-F238E27FC236}">
                <a16:creationId xmlns:a16="http://schemas.microsoft.com/office/drawing/2014/main" id="{2FCC4BAF-370E-4B45-B3F4-675F94947F7B}"/>
              </a:ext>
            </a:extLst>
          </p:cNvPr>
          <p:cNvSpPr txBox="1">
            <a:spLocks/>
          </p:cNvSpPr>
          <p:nvPr/>
        </p:nvSpPr>
        <p:spPr>
          <a:xfrm>
            <a:off x="4885229" y="3401736"/>
            <a:ext cx="2416028" cy="18194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/>
              <a:t>잘게 </a:t>
            </a:r>
            <a:r>
              <a:rPr lang="ko-KR" altLang="en-US" sz="1400" dirty="0" err="1"/>
              <a:t>썰은</a:t>
            </a:r>
            <a:r>
              <a:rPr lang="ko-KR" altLang="en-US" sz="1400" dirty="0"/>
              <a:t> 감자들을 </a:t>
            </a:r>
            <a:r>
              <a:rPr lang="ko-KR" altLang="en-US" sz="1400" dirty="0" err="1"/>
              <a:t>먹기좋고</a:t>
            </a:r>
            <a:r>
              <a:rPr lang="ko-KR" altLang="en-US" sz="1400" dirty="0"/>
              <a:t> 매력적인 모양으로 만든 제품</a:t>
            </a:r>
            <a:endParaRPr lang="en-US" altLang="ko-KR" sz="1400" dirty="0"/>
          </a:p>
          <a:p>
            <a:pPr algn="l"/>
            <a:r>
              <a:rPr lang="ko-KR" altLang="en-US" sz="1400" dirty="0"/>
              <a:t>으깬 감자 가장 최적화된     </a:t>
            </a:r>
            <a:r>
              <a:rPr lang="ko-KR" altLang="en-US" sz="1400" dirty="0" err="1"/>
              <a:t>빈체</a:t>
            </a:r>
            <a:r>
              <a:rPr lang="ko-KR" altLang="en-US" sz="1400" dirty="0"/>
              <a:t> 품종 을 사용 겉은 바삭하고 속은 부드러운 특징 </a:t>
            </a:r>
            <a:endParaRPr lang="en-US" altLang="ko-KR" sz="1400" dirty="0"/>
          </a:p>
          <a:p>
            <a:pPr algn="l"/>
            <a:r>
              <a:rPr lang="ko-KR" altLang="en-US" sz="1400" dirty="0"/>
              <a:t>단일 품목으로도 훌륭하며   사이드메뉴 </a:t>
            </a:r>
            <a:r>
              <a:rPr lang="ko-KR" altLang="en-US" sz="1400" dirty="0" err="1"/>
              <a:t>를</a:t>
            </a:r>
            <a:r>
              <a:rPr lang="ko-KR" altLang="en-US" sz="1400" dirty="0"/>
              <a:t> 만들 때 다른  식재료 와도 잘 어울립니다</a:t>
            </a:r>
            <a:r>
              <a:rPr lang="en-US" altLang="ko-KR" sz="1400" dirty="0"/>
              <a:t>. </a:t>
            </a:r>
            <a:endParaRPr lang="ko-KR" altLang="en-ZA" sz="1400" dirty="0"/>
          </a:p>
        </p:txBody>
      </p:sp>
      <p:sp>
        <p:nvSpPr>
          <p:cNvPr id="36" name="텍스트 개체 틀 16">
            <a:extLst>
              <a:ext uri="{FF2B5EF4-FFF2-40B4-BE49-F238E27FC236}">
                <a16:creationId xmlns:a16="http://schemas.microsoft.com/office/drawing/2014/main" id="{A386B058-A044-4B05-B5F6-10992B2C6F2F}"/>
              </a:ext>
            </a:extLst>
          </p:cNvPr>
          <p:cNvSpPr txBox="1">
            <a:spLocks/>
          </p:cNvSpPr>
          <p:nvPr/>
        </p:nvSpPr>
        <p:spPr>
          <a:xfrm>
            <a:off x="8669153" y="3267511"/>
            <a:ext cx="2597136" cy="228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 err="1"/>
              <a:t>벨지안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와플</a:t>
            </a:r>
            <a:r>
              <a:rPr lang="en-US" altLang="ko-KR" sz="1400" dirty="0"/>
              <a:t> :                                                      </a:t>
            </a:r>
            <a:r>
              <a:rPr lang="ko-KR" altLang="en-US" sz="1400" dirty="0"/>
              <a:t>정통 벨기에식 </a:t>
            </a:r>
            <a:r>
              <a:rPr lang="ko-KR" altLang="en-US" sz="1400" dirty="0" err="1"/>
              <a:t>패스트리</a:t>
            </a:r>
            <a:r>
              <a:rPr lang="ko-KR" altLang="en-US" sz="1400" dirty="0"/>
              <a:t> 장인 의 레시피에 따라</a:t>
            </a:r>
            <a:r>
              <a:rPr lang="en-US" altLang="ko-KR" sz="1400" dirty="0"/>
              <a:t>, </a:t>
            </a:r>
            <a:r>
              <a:rPr lang="ko-KR" altLang="en-US" sz="1400" dirty="0"/>
              <a:t>고품질 원료와 함께 버터와 펄 슈가 등을 넣어 발효 후 구워 낸 </a:t>
            </a:r>
            <a:r>
              <a:rPr lang="ko-KR" altLang="en-US" sz="1400" dirty="0" err="1"/>
              <a:t>와플</a:t>
            </a:r>
            <a:endParaRPr lang="en-US" altLang="ko-KR" sz="1400" dirty="0"/>
          </a:p>
          <a:p>
            <a:pPr algn="l"/>
            <a:r>
              <a:rPr lang="ko-KR" altLang="en-US" sz="1400" dirty="0" err="1"/>
              <a:t>어니언</a:t>
            </a:r>
            <a:r>
              <a:rPr lang="ko-KR" altLang="en-US" sz="1400" dirty="0"/>
              <a:t> 미니 </a:t>
            </a:r>
            <a:r>
              <a:rPr lang="ko-KR" altLang="en-US" sz="1400" dirty="0" err="1"/>
              <a:t>츄러스</a:t>
            </a:r>
            <a:r>
              <a:rPr lang="ko-KR" altLang="en-US" sz="1400" dirty="0"/>
              <a:t> </a:t>
            </a:r>
            <a:r>
              <a:rPr lang="en-US" altLang="ko-KR" sz="1400" dirty="0"/>
              <a:t>:</a:t>
            </a:r>
          </a:p>
          <a:p>
            <a:pPr algn="l"/>
            <a:r>
              <a:rPr lang="ko-KR" altLang="en-US" sz="1400" dirty="0"/>
              <a:t>겉은 바삭하고 안은 촉촉한     </a:t>
            </a:r>
            <a:r>
              <a:rPr lang="ko-KR" altLang="en-US" sz="1400" dirty="0" err="1"/>
              <a:t>츄러스</a:t>
            </a:r>
            <a:r>
              <a:rPr lang="ko-KR" altLang="en-US" sz="1400" dirty="0"/>
              <a:t> 모양의  감자튀김 </a:t>
            </a:r>
            <a:r>
              <a:rPr lang="en-US" altLang="ko-KR" sz="1400" dirty="0"/>
              <a:t>. </a:t>
            </a:r>
            <a:r>
              <a:rPr lang="ko-KR" altLang="en-US" sz="1400" dirty="0"/>
              <a:t>짭짭한 양파 </a:t>
            </a:r>
            <a:r>
              <a:rPr lang="ko-KR" altLang="en-US" sz="1400" dirty="0" err="1"/>
              <a:t>시즈닝</a:t>
            </a:r>
            <a:r>
              <a:rPr lang="ko-KR" altLang="en-US" sz="1400" dirty="0"/>
              <a:t> 을 뿌려 특유의 감칠맛 까지 더한 맛 </a:t>
            </a:r>
            <a:endParaRPr lang="en-US" altLang="ko-KR" sz="1400" dirty="0"/>
          </a:p>
          <a:p>
            <a:pPr algn="l"/>
            <a:endParaRPr lang="ko-KR" altLang="en-ZA" sz="1400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3C72DEFF-6896-4EF6-A0BE-CEB5D8E10266}"/>
              </a:ext>
            </a:extLst>
          </p:cNvPr>
          <p:cNvSpPr/>
          <p:nvPr/>
        </p:nvSpPr>
        <p:spPr>
          <a:xfrm>
            <a:off x="471174" y="488440"/>
            <a:ext cx="1645527" cy="374685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ko-KR" altLang="en-US" dirty="0"/>
              <a:t>정통 </a:t>
            </a:r>
            <a:r>
              <a:rPr lang="en-US" altLang="ko-KR" dirty="0"/>
              <a:t>&amp; </a:t>
            </a:r>
            <a:r>
              <a:rPr lang="ko-KR" altLang="en-US" dirty="0"/>
              <a:t>다양성 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F5EA4AC3-9B24-4ED0-99E7-B0E1C8028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862" y="984262"/>
            <a:ext cx="1407296" cy="88302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98571121-49AD-4A4C-9625-634F888BE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459" y="1029471"/>
            <a:ext cx="1233930" cy="88302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D7150F98-3459-40A5-947E-42DFB0802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666" y="1029471"/>
            <a:ext cx="1510018" cy="883026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4FA8B1A3-3D83-4B7F-B4EC-B207E2FFE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373" y="6004900"/>
            <a:ext cx="2733675" cy="7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4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49FC8EAF-12D9-4977-A7FE-6F695F147E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진식임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12D96159-C0B2-4669-9AF2-DD3F2FBD87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1800" y="4255938"/>
            <a:ext cx="1800000" cy="900000"/>
          </a:xfrm>
        </p:spPr>
        <p:txBody>
          <a:bodyPr rtlCol="0"/>
          <a:lstStyle/>
          <a:p>
            <a:pPr rtl="0"/>
            <a:r>
              <a:rPr lang="en-US" altLang="ko-KR" dirty="0"/>
              <a:t>COO</a:t>
            </a:r>
          </a:p>
        </p:txBody>
      </p:sp>
      <p:cxnSp>
        <p:nvCxnSpPr>
          <p:cNvPr id="39" name="직선 연결선(S) 38" descr="슬라이드의 첫 번째 구분선">
            <a:extLst>
              <a:ext uri="{FF2B5EF4-FFF2-40B4-BE49-F238E27FC236}">
                <a16:creationId xmlns:a16="http://schemas.microsoft.com/office/drawing/2014/main" id="{078DBC46-DC34-48E5-BBE3-9F20AB56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85956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F088C844-F0EB-4BFF-8CA0-174E0694F2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0112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혜란남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0E750D4C-962C-46B5-9F4D-AC491B64B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113" y="4255938"/>
            <a:ext cx="1800000" cy="900000"/>
          </a:xfrm>
        </p:spPr>
        <p:txBody>
          <a:bodyPr rtlCol="0"/>
          <a:lstStyle/>
          <a:p>
            <a:pPr rtl="0"/>
            <a:r>
              <a:rPr lang="en-US" altLang="ko-KR" dirty="0"/>
              <a:t>COB</a:t>
            </a:r>
          </a:p>
        </p:txBody>
      </p:sp>
      <p:cxnSp>
        <p:nvCxnSpPr>
          <p:cNvPr id="40" name="직선 연결선(S) 39" descr="슬라이드의 두 번째 구분선">
            <a:extLst>
              <a:ext uri="{FF2B5EF4-FFF2-40B4-BE49-F238E27FC236}">
                <a16:creationId xmlns:a16="http://schemas.microsoft.com/office/drawing/2014/main" id="{57D2FD2B-650B-4B33-9DC9-EB31F82F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94268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12C65BA6-0A07-418E-8089-116A6F7B50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8424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</a:rPr>
              <a:t>이민서</a:t>
            </a: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D3ACBC25-CDFD-40A5-9FF1-6FCE6F18D1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8426" y="4255938"/>
            <a:ext cx="1800000" cy="900000"/>
          </a:xfrm>
        </p:spPr>
        <p:txBody>
          <a:bodyPr rtlCol="0"/>
          <a:lstStyle/>
          <a:p>
            <a:pPr rtl="0"/>
            <a:r>
              <a:rPr lang="en-US" altLang="ko-KR" dirty="0"/>
              <a:t>CFO</a:t>
            </a:r>
          </a:p>
        </p:txBody>
      </p:sp>
      <p:cxnSp>
        <p:nvCxnSpPr>
          <p:cNvPr id="41" name="직선 연결선(S) 40" descr="슬라이드의 세 번째 구분선">
            <a:extLst>
              <a:ext uri="{FF2B5EF4-FFF2-40B4-BE49-F238E27FC236}">
                <a16:creationId xmlns:a16="http://schemas.microsoft.com/office/drawing/2014/main" id="{9CDA13B4-C0CC-425B-B570-F7F7B5BC5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02580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EE692331-F90F-4526-B350-A68E31A24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6736" y="3926335"/>
            <a:ext cx="1800000" cy="504000"/>
          </a:xfrm>
        </p:spPr>
        <p:txBody>
          <a:bodyPr rtlCol="0"/>
          <a:lstStyle/>
          <a:p>
            <a:pPr rtl="0"/>
            <a:r>
              <a:rPr lang="en-US" altLang="ko-KR" dirty="0">
                <a:latin typeface="맑은 고딕" panose="020B0503020000020004" pitchFamily="50" charset="-127"/>
              </a:rPr>
              <a:t>8</a:t>
            </a:r>
            <a:r>
              <a:rPr lang="ko-KR" altLang="en-US" dirty="0" err="1">
                <a:latin typeface="맑은 고딕" panose="020B0503020000020004" pitchFamily="50" charset="-127"/>
              </a:rPr>
              <a:t>월유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10F237AA-E0DD-411E-9819-EFF84C221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6739" y="4255938"/>
            <a:ext cx="1800000" cy="900000"/>
          </a:xfrm>
        </p:spPr>
        <p:txBody>
          <a:bodyPr rtlCol="0"/>
          <a:lstStyle/>
          <a:p>
            <a:pPr rtl="0"/>
            <a:r>
              <a:rPr lang="ko-KR" altLang="en-US" dirty="0"/>
              <a:t>운영 국장</a:t>
            </a:r>
          </a:p>
        </p:txBody>
      </p:sp>
      <p:cxnSp>
        <p:nvCxnSpPr>
          <p:cNvPr id="42" name="직선 연결선(S) 41" descr="슬라이드의 네 번째 구분선">
            <a:extLst>
              <a:ext uri="{FF2B5EF4-FFF2-40B4-BE49-F238E27FC236}">
                <a16:creationId xmlns:a16="http://schemas.microsoft.com/office/drawing/2014/main" id="{61D2B2CE-528D-4592-97F6-FDDE868D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10892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DF29E69C-F48A-41B5-B9E4-958A5AD30A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5048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정호유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11456BB4-8D7B-4A7A-ADA1-0D541BE17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5052" y="4255938"/>
            <a:ext cx="1800000" cy="900000"/>
          </a:xfrm>
        </p:spPr>
        <p:txBody>
          <a:bodyPr rtlCol="0"/>
          <a:lstStyle/>
          <a:p>
            <a:pPr rtl="0"/>
            <a:r>
              <a:rPr lang="ko-KR" altLang="en-US" dirty="0"/>
              <a:t>기술 국장</a:t>
            </a:r>
          </a:p>
        </p:txBody>
      </p:sp>
      <p:cxnSp>
        <p:nvCxnSpPr>
          <p:cNvPr id="43" name="직선 연결선(S) 42" descr="슬라이드의 다섯 번째 구분선">
            <a:extLst>
              <a:ext uri="{FF2B5EF4-FFF2-40B4-BE49-F238E27FC236}">
                <a16:creationId xmlns:a16="http://schemas.microsoft.com/office/drawing/2014/main" id="{A3199775-1577-4D29-AF4F-D96D26CA7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919204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텍스트 개체 틀 36">
            <a:extLst>
              <a:ext uri="{FF2B5EF4-FFF2-40B4-BE49-F238E27FC236}">
                <a16:creationId xmlns:a16="http://schemas.microsoft.com/office/drawing/2014/main" id="{CA4DC1A4-E270-4CBE-9F55-694275572E9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서연강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8" name="텍스트 개체 틀 37">
            <a:extLst>
              <a:ext uri="{FF2B5EF4-FFF2-40B4-BE49-F238E27FC236}">
                <a16:creationId xmlns:a16="http://schemas.microsoft.com/office/drawing/2014/main" id="{8DAD14CA-6353-42A9-AA28-8504463C8F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973363" y="4255938"/>
            <a:ext cx="1800000" cy="900113"/>
          </a:xfrm>
        </p:spPr>
        <p:txBody>
          <a:bodyPr rtlCol="0"/>
          <a:lstStyle/>
          <a:p>
            <a:pPr rtl="0"/>
            <a:r>
              <a:rPr lang="ko-KR" altLang="en-US" sz="1600" dirty="0"/>
              <a:t>크리에이티브 국장</a:t>
            </a:r>
          </a:p>
        </p:txBody>
      </p:sp>
      <p:pic>
        <p:nvPicPr>
          <p:cNvPr id="12" name="그림 개체 틀 11">
            <a:extLst>
              <a:ext uri="{FF2B5EF4-FFF2-40B4-BE49-F238E27FC236}">
                <a16:creationId xmlns:a16="http://schemas.microsoft.com/office/drawing/2014/main" id="{C8FD2BE6-8E66-4B9A-B44C-F5CE3F498E3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l="23130" r="23130"/>
          <a:stretch>
            <a:fillRect/>
          </a:stretch>
        </p:blipFill>
        <p:spPr/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7AAC1BE4-931E-4307-A445-B8B3B2A01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373" y="6004900"/>
            <a:ext cx="2733675" cy="781051"/>
          </a:xfrm>
          <a:prstGeom prst="rect">
            <a:avLst/>
          </a:prstGeom>
        </p:spPr>
      </p:pic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42D7FE0C-A0BD-448D-B564-0788B8FC863B}"/>
              </a:ext>
            </a:extLst>
          </p:cNvPr>
          <p:cNvSpPr/>
          <p:nvPr/>
        </p:nvSpPr>
        <p:spPr>
          <a:xfrm>
            <a:off x="253853" y="383157"/>
            <a:ext cx="2310059" cy="81108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764AA80B-107A-4AE2-BC7B-9A5226CBD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47702" y="114315"/>
            <a:ext cx="694822" cy="1348772"/>
          </a:xfrm>
          <a:prstGeom prst="rect">
            <a:avLst/>
          </a:prstGeom>
        </p:spPr>
      </p:pic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E41171CD-C7F0-4D1E-8C79-CFDCD8F9063C}"/>
              </a:ext>
            </a:extLst>
          </p:cNvPr>
          <p:cNvSpPr/>
          <p:nvPr/>
        </p:nvSpPr>
        <p:spPr>
          <a:xfrm>
            <a:off x="1774678" y="5227019"/>
            <a:ext cx="8805016" cy="8952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텍스트 개체 틀 25">
            <a:extLst>
              <a:ext uri="{FF2B5EF4-FFF2-40B4-BE49-F238E27FC236}">
                <a16:creationId xmlns:a16="http://schemas.microsoft.com/office/drawing/2014/main" id="{C7B869DA-AE8C-4949-8355-7A3DCD0C1FAC}"/>
              </a:ext>
            </a:extLst>
          </p:cNvPr>
          <p:cNvSpPr txBox="1">
            <a:spLocks/>
          </p:cNvSpPr>
          <p:nvPr/>
        </p:nvSpPr>
        <p:spPr>
          <a:xfrm>
            <a:off x="1879134" y="5458510"/>
            <a:ext cx="8538189" cy="5462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dirty="0"/>
              <a:t>감자튀김의 종주국인 벨기에는 세계에서 가장 활발하게 감자를 생산하는 국가중 하나이며</a:t>
            </a:r>
            <a:r>
              <a:rPr lang="en-US" altLang="ko-KR" dirty="0"/>
              <a:t>,                                         </a:t>
            </a:r>
            <a:r>
              <a:rPr lang="ko-KR" altLang="en-US" dirty="0"/>
              <a:t>비옥한 점토질의 좋은 토양과 이상적인 천혜의 재배조건을 갖추고 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CCBD49B9-1A2D-4410-958F-AE4DBA21ABCF}"/>
              </a:ext>
            </a:extLst>
          </p:cNvPr>
          <p:cNvSpPr/>
          <p:nvPr/>
        </p:nvSpPr>
        <p:spPr>
          <a:xfrm>
            <a:off x="555477" y="3642649"/>
            <a:ext cx="1676319" cy="92063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A551277D-4BDA-4A86-AF4F-C272693C0332}"/>
              </a:ext>
            </a:extLst>
          </p:cNvPr>
          <p:cNvSpPr/>
          <p:nvPr/>
        </p:nvSpPr>
        <p:spPr>
          <a:xfrm>
            <a:off x="2418380" y="3637276"/>
            <a:ext cx="1676319" cy="92601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7253C197-0C99-4020-A590-B97681F8E518}"/>
              </a:ext>
            </a:extLst>
          </p:cNvPr>
          <p:cNvSpPr/>
          <p:nvPr/>
        </p:nvSpPr>
        <p:spPr>
          <a:xfrm>
            <a:off x="4302580" y="3637276"/>
            <a:ext cx="1676319" cy="92601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E340EBA2-1FDF-4D56-89A5-498A28FBED09}"/>
              </a:ext>
            </a:extLst>
          </p:cNvPr>
          <p:cNvSpPr/>
          <p:nvPr/>
        </p:nvSpPr>
        <p:spPr>
          <a:xfrm>
            <a:off x="6210892" y="3622390"/>
            <a:ext cx="1676319" cy="940895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C7A5AADB-CE33-4690-9D4B-BF2F0E3B3CF8}"/>
              </a:ext>
            </a:extLst>
          </p:cNvPr>
          <p:cNvSpPr/>
          <p:nvPr/>
        </p:nvSpPr>
        <p:spPr>
          <a:xfrm>
            <a:off x="8097301" y="3638731"/>
            <a:ext cx="1676319" cy="92455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8C30A574-A377-488D-888B-6EAAB17B3907}"/>
              </a:ext>
            </a:extLst>
          </p:cNvPr>
          <p:cNvSpPr/>
          <p:nvPr/>
        </p:nvSpPr>
        <p:spPr>
          <a:xfrm>
            <a:off x="10027516" y="3637275"/>
            <a:ext cx="1732684" cy="92600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그림 개체 틀 22">
            <a:extLst>
              <a:ext uri="{FF2B5EF4-FFF2-40B4-BE49-F238E27FC236}">
                <a16:creationId xmlns:a16="http://schemas.microsoft.com/office/drawing/2014/main" id="{0C0CA928-65B5-431A-AECD-4529AB1F1C8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6"/>
          <a:srcRect t="425" b="425"/>
          <a:stretch>
            <a:fillRect/>
          </a:stretch>
        </p:blipFill>
        <p:spPr/>
      </p:pic>
      <p:pic>
        <p:nvPicPr>
          <p:cNvPr id="35" name="그림 개체 틀 34">
            <a:extLst>
              <a:ext uri="{FF2B5EF4-FFF2-40B4-BE49-F238E27FC236}">
                <a16:creationId xmlns:a16="http://schemas.microsoft.com/office/drawing/2014/main" id="{4857D48C-BA48-491B-B1FC-571BA6FAAD0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7"/>
          <a:srcRect l="25848" r="25848"/>
          <a:stretch>
            <a:fillRect/>
          </a:stretch>
        </p:blipFill>
        <p:spPr/>
      </p:pic>
      <p:pic>
        <p:nvPicPr>
          <p:cNvPr id="62" name="그림 개체 틀 61">
            <a:extLst>
              <a:ext uri="{FF2B5EF4-FFF2-40B4-BE49-F238E27FC236}">
                <a16:creationId xmlns:a16="http://schemas.microsoft.com/office/drawing/2014/main" id="{DDD26C83-6243-4B98-8EC3-72DA96EE013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8"/>
          <a:srcRect t="82" b="82"/>
          <a:stretch>
            <a:fillRect/>
          </a:stretch>
        </p:blipFill>
        <p:spPr/>
      </p:pic>
      <p:pic>
        <p:nvPicPr>
          <p:cNvPr id="66" name="그림 개체 틀 65">
            <a:extLst>
              <a:ext uri="{FF2B5EF4-FFF2-40B4-BE49-F238E27FC236}">
                <a16:creationId xmlns:a16="http://schemas.microsoft.com/office/drawing/2014/main" id="{5E8A071A-374E-4A63-9136-4DF8E03C716B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9"/>
          <a:srcRect l="21018" r="21018"/>
          <a:stretch>
            <a:fillRect/>
          </a:stretch>
        </p:blipFill>
        <p:spPr/>
      </p:pic>
      <p:pic>
        <p:nvPicPr>
          <p:cNvPr id="70" name="그림 개체 틀 69">
            <a:extLst>
              <a:ext uri="{FF2B5EF4-FFF2-40B4-BE49-F238E27FC236}">
                <a16:creationId xmlns:a16="http://schemas.microsoft.com/office/drawing/2014/main" id="{9F0E70BA-0D35-45F2-9FD0-CE085EC4842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10"/>
          <a:srcRect t="489" b="489"/>
          <a:stretch>
            <a:fillRect/>
          </a:stretch>
        </p:blipFill>
        <p:spPr/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9DB6915A-6896-4DA5-B085-71B9469D1F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170" y="3684495"/>
            <a:ext cx="1552201" cy="878791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59FEC983-30B7-48F6-84B1-60D73A3B0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7804" y="3679188"/>
            <a:ext cx="1580877" cy="884096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3454B7DA-C23E-44CB-BF54-2713B32516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7998" y="3719732"/>
            <a:ext cx="1598994" cy="822306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249A8580-2993-4D10-93F7-60B36DEB51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7369" y="3658466"/>
            <a:ext cx="1617934" cy="904875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B0A653D1-EA04-4355-811C-529AA8F5A2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6477" y="3649106"/>
            <a:ext cx="1567719" cy="904875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D4C0744E-D15C-4C72-8243-46B4422C5B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87927" y="3653869"/>
            <a:ext cx="1594004" cy="8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3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49FC8EAF-12D9-4977-A7FE-6F695F147E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진식임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12D96159-C0B2-4669-9AF2-DD3F2FBD87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1800" y="4255938"/>
            <a:ext cx="1800000" cy="900000"/>
          </a:xfrm>
        </p:spPr>
        <p:txBody>
          <a:bodyPr rtlCol="0"/>
          <a:lstStyle/>
          <a:p>
            <a:pPr rtl="0"/>
            <a:r>
              <a:rPr lang="en-US" altLang="ko-KR" dirty="0"/>
              <a:t>COO</a:t>
            </a:r>
          </a:p>
        </p:txBody>
      </p:sp>
      <p:cxnSp>
        <p:nvCxnSpPr>
          <p:cNvPr id="39" name="직선 연결선(S) 38" descr="슬라이드의 첫 번째 구분선">
            <a:extLst>
              <a:ext uri="{FF2B5EF4-FFF2-40B4-BE49-F238E27FC236}">
                <a16:creationId xmlns:a16="http://schemas.microsoft.com/office/drawing/2014/main" id="{078DBC46-DC34-48E5-BBE3-9F20AB56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85956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F088C844-F0EB-4BFF-8CA0-174E0694F2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0112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혜란남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0E750D4C-962C-46B5-9F4D-AC491B64B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113" y="4255938"/>
            <a:ext cx="1800000" cy="900000"/>
          </a:xfrm>
        </p:spPr>
        <p:txBody>
          <a:bodyPr rtlCol="0"/>
          <a:lstStyle/>
          <a:p>
            <a:pPr rtl="0"/>
            <a:r>
              <a:rPr lang="en-US" altLang="ko-KR" dirty="0"/>
              <a:t>COB</a:t>
            </a:r>
          </a:p>
        </p:txBody>
      </p:sp>
      <p:cxnSp>
        <p:nvCxnSpPr>
          <p:cNvPr id="40" name="직선 연결선(S) 39" descr="슬라이드의 두 번째 구분선">
            <a:extLst>
              <a:ext uri="{FF2B5EF4-FFF2-40B4-BE49-F238E27FC236}">
                <a16:creationId xmlns:a16="http://schemas.microsoft.com/office/drawing/2014/main" id="{57D2FD2B-650B-4B33-9DC9-EB31F82F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94268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12C65BA6-0A07-418E-8089-116A6F7B50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8424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</a:rPr>
              <a:t>이민서</a:t>
            </a: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D3ACBC25-CDFD-40A5-9FF1-6FCE6F18D1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8426" y="4255938"/>
            <a:ext cx="1800000" cy="900000"/>
          </a:xfrm>
        </p:spPr>
        <p:txBody>
          <a:bodyPr rtlCol="0"/>
          <a:lstStyle/>
          <a:p>
            <a:pPr rtl="0"/>
            <a:r>
              <a:rPr lang="en-US" altLang="ko-KR" dirty="0"/>
              <a:t>CFO</a:t>
            </a:r>
          </a:p>
        </p:txBody>
      </p:sp>
      <p:cxnSp>
        <p:nvCxnSpPr>
          <p:cNvPr id="41" name="직선 연결선(S) 40" descr="슬라이드의 세 번째 구분선">
            <a:extLst>
              <a:ext uri="{FF2B5EF4-FFF2-40B4-BE49-F238E27FC236}">
                <a16:creationId xmlns:a16="http://schemas.microsoft.com/office/drawing/2014/main" id="{9CDA13B4-C0CC-425B-B570-F7F7B5BC5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02580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EE692331-F90F-4526-B350-A68E31A24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6736" y="3926335"/>
            <a:ext cx="1800000" cy="504000"/>
          </a:xfrm>
        </p:spPr>
        <p:txBody>
          <a:bodyPr rtlCol="0"/>
          <a:lstStyle/>
          <a:p>
            <a:pPr rtl="0"/>
            <a:r>
              <a:rPr lang="en-US" altLang="ko-KR" dirty="0">
                <a:latin typeface="맑은 고딕" panose="020B0503020000020004" pitchFamily="50" charset="-127"/>
              </a:rPr>
              <a:t>8</a:t>
            </a:r>
            <a:r>
              <a:rPr lang="ko-KR" altLang="en-US" dirty="0" err="1">
                <a:latin typeface="맑은 고딕" panose="020B0503020000020004" pitchFamily="50" charset="-127"/>
              </a:rPr>
              <a:t>월유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10F237AA-E0DD-411E-9819-EFF84C221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6739" y="4255938"/>
            <a:ext cx="1800000" cy="900000"/>
          </a:xfrm>
        </p:spPr>
        <p:txBody>
          <a:bodyPr rtlCol="0"/>
          <a:lstStyle/>
          <a:p>
            <a:pPr rtl="0"/>
            <a:r>
              <a:rPr lang="ko-KR" altLang="en-US" dirty="0"/>
              <a:t>운영 국장</a:t>
            </a:r>
          </a:p>
        </p:txBody>
      </p:sp>
      <p:cxnSp>
        <p:nvCxnSpPr>
          <p:cNvPr id="42" name="직선 연결선(S) 41" descr="슬라이드의 네 번째 구분선">
            <a:extLst>
              <a:ext uri="{FF2B5EF4-FFF2-40B4-BE49-F238E27FC236}">
                <a16:creationId xmlns:a16="http://schemas.microsoft.com/office/drawing/2014/main" id="{61D2B2CE-528D-4592-97F6-FDDE868D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10892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DF29E69C-F48A-41B5-B9E4-958A5AD30A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5048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정호유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11456BB4-8D7B-4A7A-ADA1-0D541BE17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5052" y="4255938"/>
            <a:ext cx="1800000" cy="900000"/>
          </a:xfrm>
        </p:spPr>
        <p:txBody>
          <a:bodyPr rtlCol="0"/>
          <a:lstStyle/>
          <a:p>
            <a:pPr rtl="0"/>
            <a:r>
              <a:rPr lang="ko-KR" altLang="en-US" dirty="0"/>
              <a:t>기술 국장</a:t>
            </a:r>
          </a:p>
        </p:txBody>
      </p:sp>
      <p:cxnSp>
        <p:nvCxnSpPr>
          <p:cNvPr id="43" name="직선 연결선(S) 42" descr="슬라이드의 다섯 번째 구분선">
            <a:extLst>
              <a:ext uri="{FF2B5EF4-FFF2-40B4-BE49-F238E27FC236}">
                <a16:creationId xmlns:a16="http://schemas.microsoft.com/office/drawing/2014/main" id="{A3199775-1577-4D29-AF4F-D96D26CA7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919204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텍스트 개체 틀 36">
            <a:extLst>
              <a:ext uri="{FF2B5EF4-FFF2-40B4-BE49-F238E27FC236}">
                <a16:creationId xmlns:a16="http://schemas.microsoft.com/office/drawing/2014/main" id="{CA4DC1A4-E270-4CBE-9F55-694275572E9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서연강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8" name="텍스트 개체 틀 37">
            <a:extLst>
              <a:ext uri="{FF2B5EF4-FFF2-40B4-BE49-F238E27FC236}">
                <a16:creationId xmlns:a16="http://schemas.microsoft.com/office/drawing/2014/main" id="{8DAD14CA-6353-42A9-AA28-8504463C8F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973363" y="4255938"/>
            <a:ext cx="1800000" cy="900113"/>
          </a:xfrm>
        </p:spPr>
        <p:txBody>
          <a:bodyPr rtlCol="0"/>
          <a:lstStyle/>
          <a:p>
            <a:pPr rtl="0"/>
            <a:r>
              <a:rPr lang="ko-KR" altLang="en-US" sz="1600" dirty="0"/>
              <a:t>크리에이티브 국장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7AAC1BE4-931E-4307-A445-B8B3B2A01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373" y="6004900"/>
            <a:ext cx="2733675" cy="781051"/>
          </a:xfrm>
          <a:prstGeom prst="rect">
            <a:avLst/>
          </a:prstGeom>
        </p:spPr>
      </p:pic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42D7FE0C-A0BD-448D-B564-0788B8FC863B}"/>
              </a:ext>
            </a:extLst>
          </p:cNvPr>
          <p:cNvSpPr/>
          <p:nvPr/>
        </p:nvSpPr>
        <p:spPr>
          <a:xfrm>
            <a:off x="253853" y="383157"/>
            <a:ext cx="2371546" cy="81108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ko-KR" altLang="en-US" dirty="0"/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E41171CD-C7F0-4D1E-8C79-CFDCD8F9063C}"/>
              </a:ext>
            </a:extLst>
          </p:cNvPr>
          <p:cNvSpPr/>
          <p:nvPr/>
        </p:nvSpPr>
        <p:spPr>
          <a:xfrm>
            <a:off x="1774678" y="5227019"/>
            <a:ext cx="8805016" cy="8952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텍스트 개체 틀 25">
            <a:extLst>
              <a:ext uri="{FF2B5EF4-FFF2-40B4-BE49-F238E27FC236}">
                <a16:creationId xmlns:a16="http://schemas.microsoft.com/office/drawing/2014/main" id="{C7B869DA-AE8C-4949-8355-7A3DCD0C1FAC}"/>
              </a:ext>
            </a:extLst>
          </p:cNvPr>
          <p:cNvSpPr txBox="1">
            <a:spLocks/>
          </p:cNvSpPr>
          <p:nvPr/>
        </p:nvSpPr>
        <p:spPr>
          <a:xfrm>
            <a:off x="1879133" y="5310505"/>
            <a:ext cx="8538189" cy="5462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dirty="0" err="1"/>
              <a:t>컷포테이토</a:t>
            </a:r>
            <a:r>
              <a:rPr lang="ko-KR" altLang="en-US" dirty="0"/>
              <a:t> 는 다양한 모양 </a:t>
            </a:r>
            <a:r>
              <a:rPr lang="en-US" altLang="ko-KR" dirty="0"/>
              <a:t>(</a:t>
            </a:r>
            <a:r>
              <a:rPr lang="ko-KR" altLang="en-US" dirty="0"/>
              <a:t>반달형</a:t>
            </a:r>
            <a:r>
              <a:rPr lang="en-US" altLang="ko-KR" dirty="0"/>
              <a:t>,</a:t>
            </a:r>
            <a:r>
              <a:rPr lang="ko-KR" altLang="en-US" dirty="0"/>
              <a:t>다이스형</a:t>
            </a:r>
            <a:r>
              <a:rPr lang="en-US" altLang="ko-KR" dirty="0"/>
              <a:t>,</a:t>
            </a:r>
            <a:r>
              <a:rPr lang="ko-KR" altLang="en-US" dirty="0"/>
              <a:t>슬라이스형</a:t>
            </a:r>
            <a:r>
              <a:rPr lang="en-US" altLang="ko-KR" dirty="0"/>
              <a:t>) </a:t>
            </a:r>
            <a:r>
              <a:rPr lang="ko-KR" altLang="en-US" dirty="0"/>
              <a:t>껍질이 있는 것과 없는 것 </a:t>
            </a:r>
            <a:r>
              <a:rPr lang="en-US" altLang="ko-KR" dirty="0"/>
              <a:t>, </a:t>
            </a:r>
            <a:r>
              <a:rPr lang="ko-KR" altLang="en-US" dirty="0"/>
              <a:t>양념을 입힌 것과 없는 것 </a:t>
            </a:r>
            <a:r>
              <a:rPr lang="en-US" altLang="ko-KR" dirty="0"/>
              <a:t>, </a:t>
            </a:r>
            <a:r>
              <a:rPr lang="ko-KR" altLang="en-US" dirty="0"/>
              <a:t>손으로 </a:t>
            </a:r>
            <a:r>
              <a:rPr lang="ko-KR" altLang="en-US" dirty="0" err="1"/>
              <a:t>자른듯</a:t>
            </a:r>
            <a:r>
              <a:rPr lang="ko-KR" altLang="en-US" dirty="0"/>
              <a:t> 자연스러운 형태 등 다양한 종류가 있습니다</a:t>
            </a:r>
            <a:r>
              <a:rPr lang="en-US" altLang="ko-KR" dirty="0"/>
              <a:t>.</a:t>
            </a:r>
          </a:p>
          <a:p>
            <a:pPr algn="l"/>
            <a:r>
              <a:rPr lang="ko-KR" altLang="en-US" dirty="0"/>
              <a:t>단일 품목으로도 훌륭한 사이드 </a:t>
            </a:r>
            <a:r>
              <a:rPr lang="ko-KR" altLang="en-US" dirty="0" err="1"/>
              <a:t>매뉴를</a:t>
            </a:r>
            <a:r>
              <a:rPr lang="ko-KR" altLang="en-US" dirty="0"/>
              <a:t> 만들 수 있으며 </a:t>
            </a:r>
            <a:r>
              <a:rPr lang="en-US" altLang="ko-KR" dirty="0"/>
              <a:t>, </a:t>
            </a:r>
            <a:r>
              <a:rPr lang="ko-KR" altLang="en-US" dirty="0"/>
              <a:t>다른 </a:t>
            </a:r>
            <a:r>
              <a:rPr lang="ko-KR" altLang="en-US" dirty="0" err="1"/>
              <a:t>식재료와도</a:t>
            </a:r>
            <a:r>
              <a:rPr lang="ko-KR" altLang="en-US" dirty="0"/>
              <a:t> 아주 잘 </a:t>
            </a:r>
            <a:r>
              <a:rPr lang="ko-KR" altLang="en-US" dirty="0" err="1"/>
              <a:t>어울림니다</a:t>
            </a:r>
            <a:r>
              <a:rPr lang="en-US" altLang="ko-KR" dirty="0"/>
              <a:t>.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CCBD49B9-1A2D-4410-958F-AE4DBA21ABCF}"/>
              </a:ext>
            </a:extLst>
          </p:cNvPr>
          <p:cNvSpPr/>
          <p:nvPr/>
        </p:nvSpPr>
        <p:spPr>
          <a:xfrm>
            <a:off x="555477" y="3642649"/>
            <a:ext cx="1676319" cy="92063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A551277D-4BDA-4A86-AF4F-C272693C0332}"/>
              </a:ext>
            </a:extLst>
          </p:cNvPr>
          <p:cNvSpPr/>
          <p:nvPr/>
        </p:nvSpPr>
        <p:spPr>
          <a:xfrm>
            <a:off x="2418380" y="3637276"/>
            <a:ext cx="1676319" cy="92601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7253C197-0C99-4020-A590-B97681F8E518}"/>
              </a:ext>
            </a:extLst>
          </p:cNvPr>
          <p:cNvSpPr/>
          <p:nvPr/>
        </p:nvSpPr>
        <p:spPr>
          <a:xfrm>
            <a:off x="4302580" y="3637276"/>
            <a:ext cx="1676319" cy="92601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E340EBA2-1FDF-4D56-89A5-498A28FBED09}"/>
              </a:ext>
            </a:extLst>
          </p:cNvPr>
          <p:cNvSpPr/>
          <p:nvPr/>
        </p:nvSpPr>
        <p:spPr>
          <a:xfrm>
            <a:off x="6210892" y="3622390"/>
            <a:ext cx="1676319" cy="940895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C7A5AADB-CE33-4690-9D4B-BF2F0E3B3CF8}"/>
              </a:ext>
            </a:extLst>
          </p:cNvPr>
          <p:cNvSpPr/>
          <p:nvPr/>
        </p:nvSpPr>
        <p:spPr>
          <a:xfrm>
            <a:off x="8097301" y="3638731"/>
            <a:ext cx="1676319" cy="92455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8C30A574-A377-488D-888B-6EAAB17B3907}"/>
              </a:ext>
            </a:extLst>
          </p:cNvPr>
          <p:cNvSpPr/>
          <p:nvPr/>
        </p:nvSpPr>
        <p:spPr>
          <a:xfrm>
            <a:off x="10027516" y="3637275"/>
            <a:ext cx="1732684" cy="92600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4" name="그림 개체 틀 33">
            <a:extLst>
              <a:ext uri="{FF2B5EF4-FFF2-40B4-BE49-F238E27FC236}">
                <a16:creationId xmlns:a16="http://schemas.microsoft.com/office/drawing/2014/main" id="{00636C60-2094-45BC-BA1A-9DECF08EA36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t="34" b="34"/>
          <a:stretch>
            <a:fillRect/>
          </a:stretch>
        </p:blipFill>
        <p:spPr/>
      </p:pic>
      <p:pic>
        <p:nvPicPr>
          <p:cNvPr id="44" name="그림 개체 틀 43">
            <a:extLst>
              <a:ext uri="{FF2B5EF4-FFF2-40B4-BE49-F238E27FC236}">
                <a16:creationId xmlns:a16="http://schemas.microsoft.com/office/drawing/2014/main" id="{CBC94C4C-E1D2-4B4A-98C6-9654CA926A0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/>
          <a:srcRect l="19071" r="19071"/>
          <a:stretch>
            <a:fillRect/>
          </a:stretch>
        </p:blipFill>
        <p:spPr/>
      </p:pic>
      <p:pic>
        <p:nvPicPr>
          <p:cNvPr id="55" name="그림 개체 틀 54">
            <a:extLst>
              <a:ext uri="{FF2B5EF4-FFF2-40B4-BE49-F238E27FC236}">
                <a16:creationId xmlns:a16="http://schemas.microsoft.com/office/drawing/2014/main" id="{6DD85596-FE32-42DD-96BB-5F9EE16D0B2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/>
          <a:srcRect t="6863" b="6863"/>
          <a:stretch>
            <a:fillRect/>
          </a:stretch>
        </p:blipFill>
        <p:spPr/>
      </p:pic>
      <p:pic>
        <p:nvPicPr>
          <p:cNvPr id="60" name="그림 개체 틀 59">
            <a:extLst>
              <a:ext uri="{FF2B5EF4-FFF2-40B4-BE49-F238E27FC236}">
                <a16:creationId xmlns:a16="http://schemas.microsoft.com/office/drawing/2014/main" id="{F115937D-29AB-45C9-8E6A-C9029FF44FFD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7"/>
          <a:srcRect l="439" r="439"/>
          <a:stretch>
            <a:fillRect/>
          </a:stretch>
        </p:blipFill>
        <p:spPr/>
      </p:pic>
      <p:pic>
        <p:nvPicPr>
          <p:cNvPr id="63" name="그림 개체 틀 62">
            <a:extLst>
              <a:ext uri="{FF2B5EF4-FFF2-40B4-BE49-F238E27FC236}">
                <a16:creationId xmlns:a16="http://schemas.microsoft.com/office/drawing/2014/main" id="{3E6EED09-6BC0-4E0B-8C2F-98489C4C6D2B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8"/>
          <a:srcRect l="3226" r="3226"/>
          <a:stretch>
            <a:fillRect/>
          </a:stretch>
        </p:blipFill>
        <p:spPr/>
      </p:pic>
      <p:pic>
        <p:nvPicPr>
          <p:cNvPr id="32" name="그림 개체 틀 31">
            <a:extLst>
              <a:ext uri="{FF2B5EF4-FFF2-40B4-BE49-F238E27FC236}">
                <a16:creationId xmlns:a16="http://schemas.microsoft.com/office/drawing/2014/main" id="{B469330C-E46B-42AA-81DF-487AC879047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9"/>
          <a:srcRect l="10342" r="10342"/>
          <a:stretch>
            <a:fillRect/>
          </a:stretch>
        </p:blipFill>
        <p:spPr/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042AE928-AB1E-45FC-88FB-4C6A8F3158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101751" y="-331224"/>
            <a:ext cx="667037" cy="223984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D03EDC20-1D5B-496E-9A4E-44287A9A89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777" y="3681755"/>
            <a:ext cx="1564866" cy="881529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F1C547A0-382A-45D9-A008-35400E4B1E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2488" y="3646269"/>
            <a:ext cx="1566196" cy="848819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DB9688AD-31D6-4A15-9601-B519861446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6517" y="3694272"/>
            <a:ext cx="1590478" cy="869012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F0B7868B-247D-41EE-8B04-4CEFC52B80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8165" y="3668907"/>
            <a:ext cx="1617141" cy="894377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727AFC54-A39E-4490-9517-F173B0C1C7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6476" y="3668907"/>
            <a:ext cx="1553035" cy="894377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A1AE577A-4381-49A3-88DD-09D398D830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64789" y="3656983"/>
            <a:ext cx="1661346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8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49FC8EAF-12D9-4977-A7FE-6F695F147E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진식임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12D96159-C0B2-4669-9AF2-DD3F2FBD87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1800" y="4255938"/>
            <a:ext cx="1800000" cy="900000"/>
          </a:xfrm>
        </p:spPr>
        <p:txBody>
          <a:bodyPr rtlCol="0"/>
          <a:lstStyle/>
          <a:p>
            <a:pPr rtl="0"/>
            <a:r>
              <a:rPr lang="en-US" altLang="ko-KR" dirty="0"/>
              <a:t>COO</a:t>
            </a:r>
          </a:p>
        </p:txBody>
      </p:sp>
      <p:cxnSp>
        <p:nvCxnSpPr>
          <p:cNvPr id="39" name="직선 연결선(S) 38" descr="슬라이드의 첫 번째 구분선">
            <a:extLst>
              <a:ext uri="{FF2B5EF4-FFF2-40B4-BE49-F238E27FC236}">
                <a16:creationId xmlns:a16="http://schemas.microsoft.com/office/drawing/2014/main" id="{078DBC46-DC34-48E5-BBE3-9F20AB56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85956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F088C844-F0EB-4BFF-8CA0-174E0694F2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0112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혜란남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0E750D4C-962C-46B5-9F4D-AC491B64B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113" y="4255938"/>
            <a:ext cx="1800000" cy="900000"/>
          </a:xfrm>
        </p:spPr>
        <p:txBody>
          <a:bodyPr rtlCol="0"/>
          <a:lstStyle/>
          <a:p>
            <a:pPr rtl="0"/>
            <a:r>
              <a:rPr lang="en-US" altLang="ko-KR" dirty="0"/>
              <a:t>COB</a:t>
            </a:r>
          </a:p>
        </p:txBody>
      </p:sp>
      <p:cxnSp>
        <p:nvCxnSpPr>
          <p:cNvPr id="40" name="직선 연결선(S) 39" descr="슬라이드의 두 번째 구분선">
            <a:extLst>
              <a:ext uri="{FF2B5EF4-FFF2-40B4-BE49-F238E27FC236}">
                <a16:creationId xmlns:a16="http://schemas.microsoft.com/office/drawing/2014/main" id="{57D2FD2B-650B-4B33-9DC9-EB31F82F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94268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12C65BA6-0A07-418E-8089-116A6F7B50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8424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</a:rPr>
              <a:t>이민서</a:t>
            </a: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D3ACBC25-CDFD-40A5-9FF1-6FCE6F18D1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8426" y="4255938"/>
            <a:ext cx="1800000" cy="900000"/>
          </a:xfrm>
        </p:spPr>
        <p:txBody>
          <a:bodyPr rtlCol="0"/>
          <a:lstStyle/>
          <a:p>
            <a:pPr rtl="0"/>
            <a:r>
              <a:rPr lang="en-US" altLang="ko-KR" dirty="0"/>
              <a:t>CFO</a:t>
            </a:r>
          </a:p>
        </p:txBody>
      </p:sp>
      <p:cxnSp>
        <p:nvCxnSpPr>
          <p:cNvPr id="41" name="직선 연결선(S) 40" descr="슬라이드의 세 번째 구분선">
            <a:extLst>
              <a:ext uri="{FF2B5EF4-FFF2-40B4-BE49-F238E27FC236}">
                <a16:creationId xmlns:a16="http://schemas.microsoft.com/office/drawing/2014/main" id="{9CDA13B4-C0CC-425B-B570-F7F7B5BC5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02580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EE692331-F90F-4526-B350-A68E31A24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6736" y="3926335"/>
            <a:ext cx="1800000" cy="504000"/>
          </a:xfrm>
        </p:spPr>
        <p:txBody>
          <a:bodyPr rtlCol="0"/>
          <a:lstStyle/>
          <a:p>
            <a:pPr rtl="0"/>
            <a:r>
              <a:rPr lang="en-US" altLang="ko-KR" dirty="0">
                <a:latin typeface="맑은 고딕" panose="020B0503020000020004" pitchFamily="50" charset="-127"/>
              </a:rPr>
              <a:t>8</a:t>
            </a:r>
            <a:r>
              <a:rPr lang="ko-KR" altLang="en-US" dirty="0" err="1">
                <a:latin typeface="맑은 고딕" panose="020B0503020000020004" pitchFamily="50" charset="-127"/>
              </a:rPr>
              <a:t>월유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10F237AA-E0DD-411E-9819-EFF84C221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6739" y="4255938"/>
            <a:ext cx="1800000" cy="900000"/>
          </a:xfrm>
        </p:spPr>
        <p:txBody>
          <a:bodyPr rtlCol="0"/>
          <a:lstStyle/>
          <a:p>
            <a:pPr rtl="0"/>
            <a:r>
              <a:rPr lang="ko-KR" altLang="en-US" dirty="0"/>
              <a:t>운영 국장</a:t>
            </a:r>
          </a:p>
        </p:txBody>
      </p:sp>
      <p:cxnSp>
        <p:nvCxnSpPr>
          <p:cNvPr id="42" name="직선 연결선(S) 41" descr="슬라이드의 네 번째 구분선">
            <a:extLst>
              <a:ext uri="{FF2B5EF4-FFF2-40B4-BE49-F238E27FC236}">
                <a16:creationId xmlns:a16="http://schemas.microsoft.com/office/drawing/2014/main" id="{61D2B2CE-528D-4592-97F6-FDDE868D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10892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DF29E69C-F48A-41B5-B9E4-958A5AD30A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5048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정호유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11456BB4-8D7B-4A7A-ADA1-0D541BE17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5052" y="4255938"/>
            <a:ext cx="1800000" cy="900000"/>
          </a:xfrm>
        </p:spPr>
        <p:txBody>
          <a:bodyPr rtlCol="0"/>
          <a:lstStyle/>
          <a:p>
            <a:pPr rtl="0"/>
            <a:r>
              <a:rPr lang="ko-KR" altLang="en-US" dirty="0"/>
              <a:t>기술 국장</a:t>
            </a:r>
          </a:p>
        </p:txBody>
      </p:sp>
      <p:cxnSp>
        <p:nvCxnSpPr>
          <p:cNvPr id="43" name="직선 연결선(S) 42" descr="슬라이드의 다섯 번째 구분선">
            <a:extLst>
              <a:ext uri="{FF2B5EF4-FFF2-40B4-BE49-F238E27FC236}">
                <a16:creationId xmlns:a16="http://schemas.microsoft.com/office/drawing/2014/main" id="{A3199775-1577-4D29-AF4F-D96D26CA7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919204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텍스트 개체 틀 36">
            <a:extLst>
              <a:ext uri="{FF2B5EF4-FFF2-40B4-BE49-F238E27FC236}">
                <a16:creationId xmlns:a16="http://schemas.microsoft.com/office/drawing/2014/main" id="{CA4DC1A4-E270-4CBE-9F55-694275572E9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서연강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8" name="텍스트 개체 틀 37">
            <a:extLst>
              <a:ext uri="{FF2B5EF4-FFF2-40B4-BE49-F238E27FC236}">
                <a16:creationId xmlns:a16="http://schemas.microsoft.com/office/drawing/2014/main" id="{8DAD14CA-6353-42A9-AA28-8504463C8F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973363" y="4255938"/>
            <a:ext cx="1800000" cy="900113"/>
          </a:xfrm>
        </p:spPr>
        <p:txBody>
          <a:bodyPr rtlCol="0"/>
          <a:lstStyle/>
          <a:p>
            <a:pPr rtl="0"/>
            <a:r>
              <a:rPr lang="ko-KR" altLang="en-US" sz="1600" dirty="0"/>
              <a:t>크리에이티브 국장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7AAC1BE4-931E-4307-A445-B8B3B2A01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373" y="6004900"/>
            <a:ext cx="2733675" cy="781051"/>
          </a:xfrm>
          <a:prstGeom prst="rect">
            <a:avLst/>
          </a:prstGeom>
        </p:spPr>
      </p:pic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42D7FE0C-A0BD-448D-B564-0788B8FC863B}"/>
              </a:ext>
            </a:extLst>
          </p:cNvPr>
          <p:cNvSpPr/>
          <p:nvPr/>
        </p:nvSpPr>
        <p:spPr>
          <a:xfrm>
            <a:off x="253853" y="383157"/>
            <a:ext cx="2574805" cy="81108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E41171CD-C7F0-4D1E-8C79-CFDCD8F9063C}"/>
              </a:ext>
            </a:extLst>
          </p:cNvPr>
          <p:cNvSpPr/>
          <p:nvPr/>
        </p:nvSpPr>
        <p:spPr>
          <a:xfrm>
            <a:off x="1774678" y="5227018"/>
            <a:ext cx="8805016" cy="117329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ko-KR" altLang="en-US" sz="1600" dirty="0"/>
              <a:t>잘게 </a:t>
            </a:r>
            <a:r>
              <a:rPr lang="ko-KR" altLang="en-US" sz="1600" dirty="0" err="1"/>
              <a:t>썰은</a:t>
            </a:r>
            <a:r>
              <a:rPr lang="ko-KR" altLang="en-US" sz="1600" dirty="0"/>
              <a:t> 감자 조각들을 먹기 좋고 매력적인 모양으로 만든 제품군 입니다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감자를 주 원료로 각종 야채와 양념</a:t>
            </a:r>
            <a:r>
              <a:rPr lang="en-US" altLang="ko-KR" sz="1600" dirty="0"/>
              <a:t>, </a:t>
            </a:r>
            <a:r>
              <a:rPr lang="ko-KR" altLang="en-US" sz="1600" dirty="0"/>
              <a:t>또는 치즈를 넣은 다양한 제품군이 있으며</a:t>
            </a:r>
            <a:r>
              <a:rPr lang="en-US" altLang="ko-KR" sz="1600" dirty="0"/>
              <a:t>, </a:t>
            </a:r>
            <a:r>
              <a:rPr lang="ko-KR" altLang="en-US" sz="1600" dirty="0"/>
              <a:t>사이드 메뉴는 물론 간단한 간식으로 좋습니다</a:t>
            </a:r>
            <a:r>
              <a:rPr lang="en-US" altLang="ko-KR" sz="1600" dirty="0"/>
              <a:t>. </a:t>
            </a:r>
          </a:p>
          <a:p>
            <a:r>
              <a:rPr lang="ko-KR" altLang="en-US" sz="1600" dirty="0"/>
              <a:t>일정한 형태의 중량으로 분량을 하기 쉽기 때문에 뷔페</a:t>
            </a:r>
            <a:r>
              <a:rPr lang="en-US" altLang="ko-KR" sz="1600" dirty="0"/>
              <a:t>&amp;</a:t>
            </a:r>
            <a:r>
              <a:rPr lang="ko-KR" altLang="en-US" sz="1600" dirty="0"/>
              <a:t>급식 등에 활용성이 좋습니다</a:t>
            </a:r>
            <a:r>
              <a:rPr lang="en-US" altLang="ko-KR" sz="1600" dirty="0"/>
              <a:t>.  </a:t>
            </a:r>
            <a:r>
              <a:rPr lang="ko-KR" altLang="en-US" dirty="0"/>
              <a:t> </a:t>
            </a:r>
          </a:p>
        </p:txBody>
      </p:sp>
      <p:sp>
        <p:nvSpPr>
          <p:cNvPr id="48" name="텍스트 개체 틀 25">
            <a:extLst>
              <a:ext uri="{FF2B5EF4-FFF2-40B4-BE49-F238E27FC236}">
                <a16:creationId xmlns:a16="http://schemas.microsoft.com/office/drawing/2014/main" id="{C7B869DA-AE8C-4949-8355-7A3DCD0C1FAC}"/>
              </a:ext>
            </a:extLst>
          </p:cNvPr>
          <p:cNvSpPr txBox="1">
            <a:spLocks/>
          </p:cNvSpPr>
          <p:nvPr/>
        </p:nvSpPr>
        <p:spPr>
          <a:xfrm>
            <a:off x="1879133" y="5333419"/>
            <a:ext cx="8538189" cy="775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CCBD49B9-1A2D-4410-958F-AE4DBA21ABCF}"/>
              </a:ext>
            </a:extLst>
          </p:cNvPr>
          <p:cNvSpPr/>
          <p:nvPr/>
        </p:nvSpPr>
        <p:spPr>
          <a:xfrm>
            <a:off x="555477" y="3642649"/>
            <a:ext cx="1676319" cy="92063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A551277D-4BDA-4A86-AF4F-C272693C0332}"/>
              </a:ext>
            </a:extLst>
          </p:cNvPr>
          <p:cNvSpPr/>
          <p:nvPr/>
        </p:nvSpPr>
        <p:spPr>
          <a:xfrm>
            <a:off x="2418380" y="3637276"/>
            <a:ext cx="1676319" cy="92601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7253C197-0C99-4020-A590-B97681F8E518}"/>
              </a:ext>
            </a:extLst>
          </p:cNvPr>
          <p:cNvSpPr/>
          <p:nvPr/>
        </p:nvSpPr>
        <p:spPr>
          <a:xfrm>
            <a:off x="4302580" y="3637276"/>
            <a:ext cx="1676319" cy="92601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E340EBA2-1FDF-4D56-89A5-498A28FBED09}"/>
              </a:ext>
            </a:extLst>
          </p:cNvPr>
          <p:cNvSpPr/>
          <p:nvPr/>
        </p:nvSpPr>
        <p:spPr>
          <a:xfrm>
            <a:off x="6210892" y="3622390"/>
            <a:ext cx="1676319" cy="940895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C7A5AADB-CE33-4690-9D4B-BF2F0E3B3CF8}"/>
              </a:ext>
            </a:extLst>
          </p:cNvPr>
          <p:cNvSpPr/>
          <p:nvPr/>
        </p:nvSpPr>
        <p:spPr>
          <a:xfrm>
            <a:off x="8097301" y="3638731"/>
            <a:ext cx="1676319" cy="92455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8C30A574-A377-488D-888B-6EAAB17B3907}"/>
              </a:ext>
            </a:extLst>
          </p:cNvPr>
          <p:cNvSpPr/>
          <p:nvPr/>
        </p:nvSpPr>
        <p:spPr>
          <a:xfrm>
            <a:off x="10027516" y="3637275"/>
            <a:ext cx="1732684" cy="92600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68CD4A2-3725-492B-8542-83D9F2476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203703" y="-428712"/>
            <a:ext cx="673953" cy="2446742"/>
          </a:xfrm>
          <a:prstGeom prst="rect">
            <a:avLst/>
          </a:prstGeom>
        </p:spPr>
      </p:pic>
      <p:pic>
        <p:nvPicPr>
          <p:cNvPr id="22" name="그림 개체 틀 21">
            <a:extLst>
              <a:ext uri="{FF2B5EF4-FFF2-40B4-BE49-F238E27FC236}">
                <a16:creationId xmlns:a16="http://schemas.microsoft.com/office/drawing/2014/main" id="{4C487F52-F86F-45E7-9C15-F6B5A406A72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/>
          <a:srcRect l="9051" r="9051"/>
          <a:stretch>
            <a:fillRect/>
          </a:stretch>
        </p:blipFill>
        <p:spPr/>
      </p:pic>
      <p:pic>
        <p:nvPicPr>
          <p:cNvPr id="32" name="그림 개체 틀 31">
            <a:extLst>
              <a:ext uri="{FF2B5EF4-FFF2-40B4-BE49-F238E27FC236}">
                <a16:creationId xmlns:a16="http://schemas.microsoft.com/office/drawing/2014/main" id="{106E39B9-E0FE-443E-A73D-E32F51F63EA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6"/>
          <a:srcRect l="165" r="165"/>
          <a:stretch>
            <a:fillRect/>
          </a:stretch>
        </p:blipFill>
        <p:spPr/>
      </p:pic>
      <p:pic>
        <p:nvPicPr>
          <p:cNvPr id="34" name="그림 개체 틀 33">
            <a:extLst>
              <a:ext uri="{FF2B5EF4-FFF2-40B4-BE49-F238E27FC236}">
                <a16:creationId xmlns:a16="http://schemas.microsoft.com/office/drawing/2014/main" id="{554532FA-6BD2-466B-9C9E-0E2A07753D2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7"/>
          <a:srcRect l="10269" r="10269"/>
          <a:stretch>
            <a:fillRect/>
          </a:stretch>
        </p:blipFill>
        <p:spPr/>
      </p:pic>
      <p:pic>
        <p:nvPicPr>
          <p:cNvPr id="60" name="그림 개체 틀 59">
            <a:extLst>
              <a:ext uri="{FF2B5EF4-FFF2-40B4-BE49-F238E27FC236}">
                <a16:creationId xmlns:a16="http://schemas.microsoft.com/office/drawing/2014/main" id="{A4E4E6D2-F94C-4BEB-A1A1-42C86F65BD6D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8"/>
          <a:srcRect t="187" b="187"/>
          <a:stretch>
            <a:fillRect/>
          </a:stretch>
        </p:blipFill>
        <p:spPr/>
      </p:pic>
      <p:pic>
        <p:nvPicPr>
          <p:cNvPr id="63" name="그림 개체 틀 62">
            <a:extLst>
              <a:ext uri="{FF2B5EF4-FFF2-40B4-BE49-F238E27FC236}">
                <a16:creationId xmlns:a16="http://schemas.microsoft.com/office/drawing/2014/main" id="{DB22C68F-955A-4823-A8D3-D211804384D5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9"/>
          <a:srcRect l="2626" r="2626"/>
          <a:stretch>
            <a:fillRect/>
          </a:stretch>
        </p:blipFill>
        <p:spPr/>
      </p:pic>
      <p:pic>
        <p:nvPicPr>
          <p:cNvPr id="58" name="그림 개체 틀 57">
            <a:extLst>
              <a:ext uri="{FF2B5EF4-FFF2-40B4-BE49-F238E27FC236}">
                <a16:creationId xmlns:a16="http://schemas.microsoft.com/office/drawing/2014/main" id="{A7B2FABF-6247-4353-9794-BCF8CCD442D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10"/>
          <a:srcRect l="13354" r="13354"/>
          <a:stretch>
            <a:fillRect/>
          </a:stretch>
        </p:blipFill>
        <p:spPr/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E419B227-AA1F-426B-B777-9E8F2991B3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241" y="3666919"/>
            <a:ext cx="1588034" cy="896365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840E2780-3255-4957-8C9D-7E002811D4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1540" y="3674661"/>
            <a:ext cx="1617143" cy="900000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342EDAA6-AF8A-401E-A4D6-A61CC0375A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0640" y="3674661"/>
            <a:ext cx="1606354" cy="888623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C6E6028D-4C91-4407-A461-25AAA41D3F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26262" y="3658188"/>
            <a:ext cx="1639043" cy="9000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A36252F8-FFDF-4F56-9324-0C84FFCE56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5788" y="3674661"/>
            <a:ext cx="1614671" cy="900000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FA485646-9FBC-4F3F-8FFB-7B96865E02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64788" y="3666919"/>
            <a:ext cx="1642949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6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직선 연결선(S) 38" descr="슬라이드의 첫 번째 구분선">
            <a:extLst>
              <a:ext uri="{FF2B5EF4-FFF2-40B4-BE49-F238E27FC236}">
                <a16:creationId xmlns:a16="http://schemas.microsoft.com/office/drawing/2014/main" id="{078DBC46-DC34-48E5-BBE3-9F20AB56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85956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F088C844-F0EB-4BFF-8CA0-174E0694F2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0112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혜란남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0E750D4C-962C-46B5-9F4D-AC491B64B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113" y="4255938"/>
            <a:ext cx="1800000" cy="900000"/>
          </a:xfrm>
        </p:spPr>
        <p:txBody>
          <a:bodyPr rtlCol="0"/>
          <a:lstStyle/>
          <a:p>
            <a:pPr rtl="0"/>
            <a:r>
              <a:rPr lang="en-US" altLang="ko-KR" dirty="0"/>
              <a:t>COB</a:t>
            </a:r>
          </a:p>
        </p:txBody>
      </p:sp>
      <p:cxnSp>
        <p:nvCxnSpPr>
          <p:cNvPr id="40" name="직선 연결선(S) 39" descr="슬라이드의 두 번째 구분선">
            <a:extLst>
              <a:ext uri="{FF2B5EF4-FFF2-40B4-BE49-F238E27FC236}">
                <a16:creationId xmlns:a16="http://schemas.microsoft.com/office/drawing/2014/main" id="{57D2FD2B-650B-4B33-9DC9-EB31F82F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94268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12C65BA6-0A07-418E-8089-116A6F7B50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8424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</a:rPr>
              <a:t>이민서</a:t>
            </a: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D3ACBC25-CDFD-40A5-9FF1-6FCE6F18D1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8426" y="4255938"/>
            <a:ext cx="1800000" cy="900000"/>
          </a:xfrm>
        </p:spPr>
        <p:txBody>
          <a:bodyPr rtlCol="0"/>
          <a:lstStyle/>
          <a:p>
            <a:pPr rtl="0"/>
            <a:r>
              <a:rPr lang="en-US" altLang="ko-KR" dirty="0"/>
              <a:t>CFO</a:t>
            </a:r>
          </a:p>
        </p:txBody>
      </p:sp>
      <p:cxnSp>
        <p:nvCxnSpPr>
          <p:cNvPr id="41" name="직선 연결선(S) 40" descr="슬라이드의 세 번째 구분선">
            <a:extLst>
              <a:ext uri="{FF2B5EF4-FFF2-40B4-BE49-F238E27FC236}">
                <a16:creationId xmlns:a16="http://schemas.microsoft.com/office/drawing/2014/main" id="{9CDA13B4-C0CC-425B-B570-F7F7B5BC5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02580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EE692331-F90F-4526-B350-A68E31A24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6736" y="3926335"/>
            <a:ext cx="1800000" cy="504000"/>
          </a:xfrm>
        </p:spPr>
        <p:txBody>
          <a:bodyPr rtlCol="0"/>
          <a:lstStyle/>
          <a:p>
            <a:pPr rtl="0"/>
            <a:r>
              <a:rPr lang="en-US" altLang="ko-KR" dirty="0">
                <a:latin typeface="맑은 고딕" panose="020B0503020000020004" pitchFamily="50" charset="-127"/>
              </a:rPr>
              <a:t>8</a:t>
            </a:r>
            <a:r>
              <a:rPr lang="ko-KR" altLang="en-US" dirty="0" err="1">
                <a:latin typeface="맑은 고딕" panose="020B0503020000020004" pitchFamily="50" charset="-127"/>
              </a:rPr>
              <a:t>월유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10F237AA-E0DD-411E-9819-EFF84C221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6739" y="4255938"/>
            <a:ext cx="1800000" cy="900000"/>
          </a:xfrm>
        </p:spPr>
        <p:txBody>
          <a:bodyPr rtlCol="0"/>
          <a:lstStyle/>
          <a:p>
            <a:pPr rtl="0"/>
            <a:r>
              <a:rPr lang="ko-KR" altLang="en-US" dirty="0"/>
              <a:t>운영 국장</a:t>
            </a:r>
          </a:p>
        </p:txBody>
      </p:sp>
      <p:cxnSp>
        <p:nvCxnSpPr>
          <p:cNvPr id="42" name="직선 연결선(S) 41" descr="슬라이드의 네 번째 구분선">
            <a:extLst>
              <a:ext uri="{FF2B5EF4-FFF2-40B4-BE49-F238E27FC236}">
                <a16:creationId xmlns:a16="http://schemas.microsoft.com/office/drawing/2014/main" id="{61D2B2CE-528D-4592-97F6-FDDE868D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10892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DF29E69C-F48A-41B5-B9E4-958A5AD30A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5048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정호유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11456BB4-8D7B-4A7A-ADA1-0D541BE17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5052" y="4255938"/>
            <a:ext cx="1800000" cy="900000"/>
          </a:xfrm>
        </p:spPr>
        <p:txBody>
          <a:bodyPr rtlCol="0"/>
          <a:lstStyle/>
          <a:p>
            <a:pPr rtl="0"/>
            <a:r>
              <a:rPr lang="ko-KR" altLang="en-US" dirty="0"/>
              <a:t>기술 국장</a:t>
            </a:r>
          </a:p>
        </p:txBody>
      </p:sp>
      <p:cxnSp>
        <p:nvCxnSpPr>
          <p:cNvPr id="43" name="직선 연결선(S) 42" descr="슬라이드의 다섯 번째 구분선">
            <a:extLst>
              <a:ext uri="{FF2B5EF4-FFF2-40B4-BE49-F238E27FC236}">
                <a16:creationId xmlns:a16="http://schemas.microsoft.com/office/drawing/2014/main" id="{A3199775-1577-4D29-AF4F-D96D26CA7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919204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텍스트 개체 틀 36">
            <a:extLst>
              <a:ext uri="{FF2B5EF4-FFF2-40B4-BE49-F238E27FC236}">
                <a16:creationId xmlns:a16="http://schemas.microsoft.com/office/drawing/2014/main" id="{CA4DC1A4-E270-4CBE-9F55-694275572E9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서연강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7AAC1BE4-931E-4307-A445-B8B3B2A01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373" y="6004900"/>
            <a:ext cx="2733675" cy="781051"/>
          </a:xfrm>
          <a:prstGeom prst="rect">
            <a:avLst/>
          </a:prstGeom>
        </p:spPr>
      </p:pic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42D7FE0C-A0BD-448D-B564-0788B8FC863B}"/>
              </a:ext>
            </a:extLst>
          </p:cNvPr>
          <p:cNvSpPr/>
          <p:nvPr/>
        </p:nvSpPr>
        <p:spPr>
          <a:xfrm>
            <a:off x="253853" y="383157"/>
            <a:ext cx="2310059" cy="81108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E41171CD-C7F0-4D1E-8C79-CFDCD8F9063C}"/>
              </a:ext>
            </a:extLst>
          </p:cNvPr>
          <p:cNvSpPr/>
          <p:nvPr/>
        </p:nvSpPr>
        <p:spPr>
          <a:xfrm>
            <a:off x="2088842" y="5187467"/>
            <a:ext cx="8805016" cy="1518095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ko-KR" altLang="en-US" dirty="0"/>
          </a:p>
        </p:txBody>
      </p:sp>
      <p:sp>
        <p:nvSpPr>
          <p:cNvPr id="48" name="텍스트 개체 틀 25">
            <a:extLst>
              <a:ext uri="{FF2B5EF4-FFF2-40B4-BE49-F238E27FC236}">
                <a16:creationId xmlns:a16="http://schemas.microsoft.com/office/drawing/2014/main" id="{C7B869DA-AE8C-4949-8355-7A3DCD0C1FAC}"/>
              </a:ext>
            </a:extLst>
          </p:cNvPr>
          <p:cNvSpPr txBox="1">
            <a:spLocks/>
          </p:cNvSpPr>
          <p:nvPr/>
        </p:nvSpPr>
        <p:spPr>
          <a:xfrm>
            <a:off x="2222255" y="5301090"/>
            <a:ext cx="8538189" cy="1350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dirty="0" err="1"/>
              <a:t>매쉬</a:t>
            </a:r>
            <a:r>
              <a:rPr lang="ko-KR" altLang="en-US" dirty="0"/>
              <a:t> </a:t>
            </a:r>
            <a:r>
              <a:rPr lang="ko-KR" altLang="en-US" dirty="0" err="1"/>
              <a:t>포테이토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 err="1"/>
              <a:t>으깬감자</a:t>
            </a:r>
            <a:r>
              <a:rPr lang="en-US" altLang="ko-KR" dirty="0"/>
              <a:t>) </a:t>
            </a:r>
            <a:r>
              <a:rPr lang="ko-KR" altLang="en-US" dirty="0"/>
              <a:t>에 가장 최적화되고 우수한 </a:t>
            </a:r>
            <a:r>
              <a:rPr lang="ko-KR" altLang="en-US" dirty="0" err="1"/>
              <a:t>빈체</a:t>
            </a:r>
            <a:r>
              <a:rPr lang="en-US" altLang="ko-KR" dirty="0"/>
              <a:t>(</a:t>
            </a:r>
            <a:r>
              <a:rPr lang="en-US" altLang="ko-KR" dirty="0" err="1"/>
              <a:t>Bintje</a:t>
            </a:r>
            <a:r>
              <a:rPr lang="en-US" altLang="ko-KR" dirty="0"/>
              <a:t>) </a:t>
            </a:r>
            <a:r>
              <a:rPr lang="ko-KR" altLang="en-US" dirty="0"/>
              <a:t>품종을 사용하여                 다양한 형태로 만들어 낸 제품군</a:t>
            </a:r>
            <a:r>
              <a:rPr lang="en-US" altLang="ko-KR" dirty="0"/>
              <a:t>.</a:t>
            </a:r>
          </a:p>
          <a:p>
            <a:pPr algn="l"/>
            <a:r>
              <a:rPr lang="ko-KR" altLang="en-US" dirty="0"/>
              <a:t>겉은 바싹하고 속은 부드러운 것이 특징이며</a:t>
            </a:r>
            <a:r>
              <a:rPr lang="en-US" altLang="ko-KR" dirty="0"/>
              <a:t>, </a:t>
            </a:r>
            <a:r>
              <a:rPr lang="ko-KR" altLang="en-US" dirty="0"/>
              <a:t>어느 누구나 좋아하도록 맛있게 만들었습니다</a:t>
            </a:r>
            <a:r>
              <a:rPr lang="en-US" altLang="ko-KR" dirty="0"/>
              <a:t>. </a:t>
            </a:r>
          </a:p>
          <a:p>
            <a:pPr algn="l"/>
            <a:r>
              <a:rPr lang="ko-KR" altLang="en-US" dirty="0"/>
              <a:t>각각의 독특한 모양은 더욱 매력적이고 흥미로워 어린이를 위한 메뉴는 물론 보다 새롭고     개성 있는 감각의 메뉴 연출에 아주 좋은 제품입니다</a:t>
            </a:r>
            <a:r>
              <a:rPr lang="en-US" altLang="ko-KR" dirty="0"/>
              <a:t>. </a:t>
            </a: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A551277D-4BDA-4A86-AF4F-C272693C0332}"/>
              </a:ext>
            </a:extLst>
          </p:cNvPr>
          <p:cNvSpPr/>
          <p:nvPr/>
        </p:nvSpPr>
        <p:spPr>
          <a:xfrm>
            <a:off x="2418380" y="3637276"/>
            <a:ext cx="1676319" cy="92601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7253C197-0C99-4020-A590-B97681F8E518}"/>
              </a:ext>
            </a:extLst>
          </p:cNvPr>
          <p:cNvSpPr/>
          <p:nvPr/>
        </p:nvSpPr>
        <p:spPr>
          <a:xfrm>
            <a:off x="4302580" y="3637276"/>
            <a:ext cx="1676319" cy="92601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E340EBA2-1FDF-4D56-89A5-498A28FBED09}"/>
              </a:ext>
            </a:extLst>
          </p:cNvPr>
          <p:cNvSpPr/>
          <p:nvPr/>
        </p:nvSpPr>
        <p:spPr>
          <a:xfrm>
            <a:off x="6210892" y="3622390"/>
            <a:ext cx="1676319" cy="940895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C7A5AADB-CE33-4690-9D4B-BF2F0E3B3CF8}"/>
              </a:ext>
            </a:extLst>
          </p:cNvPr>
          <p:cNvSpPr/>
          <p:nvPr/>
        </p:nvSpPr>
        <p:spPr>
          <a:xfrm>
            <a:off x="8097301" y="3638731"/>
            <a:ext cx="1676319" cy="92455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8C30A574-A377-488D-888B-6EAAB17B3907}"/>
              </a:ext>
            </a:extLst>
          </p:cNvPr>
          <p:cNvSpPr/>
          <p:nvPr/>
        </p:nvSpPr>
        <p:spPr>
          <a:xfrm>
            <a:off x="10027516" y="3637275"/>
            <a:ext cx="1732684" cy="92600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4" name="그림 개체 틀 43">
            <a:extLst>
              <a:ext uri="{FF2B5EF4-FFF2-40B4-BE49-F238E27FC236}">
                <a16:creationId xmlns:a16="http://schemas.microsoft.com/office/drawing/2014/main" id="{10140863-074A-4934-BA75-AE8B7163BE9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t="414" b="414"/>
          <a:stretch>
            <a:fillRect/>
          </a:stretch>
        </p:blipFill>
        <p:spPr/>
      </p:pic>
      <p:pic>
        <p:nvPicPr>
          <p:cNvPr id="55" name="그림 개체 틀 54">
            <a:extLst>
              <a:ext uri="{FF2B5EF4-FFF2-40B4-BE49-F238E27FC236}">
                <a16:creationId xmlns:a16="http://schemas.microsoft.com/office/drawing/2014/main" id="{610BE056-B371-4881-91AD-71C20D99E81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/>
          <a:srcRect t="5654" b="5654"/>
          <a:stretch>
            <a:fillRect/>
          </a:stretch>
        </p:blipFill>
        <p:spPr/>
      </p:pic>
      <p:pic>
        <p:nvPicPr>
          <p:cNvPr id="58" name="그림 개체 틀 57">
            <a:extLst>
              <a:ext uri="{FF2B5EF4-FFF2-40B4-BE49-F238E27FC236}">
                <a16:creationId xmlns:a16="http://schemas.microsoft.com/office/drawing/2014/main" id="{D11BC380-D51D-4A57-AB38-8DBEF9BD1B4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/>
          <a:srcRect l="21915" r="21915"/>
          <a:stretch>
            <a:fillRect/>
          </a:stretch>
        </p:blipFill>
        <p:spPr/>
      </p:pic>
      <p:pic>
        <p:nvPicPr>
          <p:cNvPr id="60" name="그림 개체 틀 59">
            <a:extLst>
              <a:ext uri="{FF2B5EF4-FFF2-40B4-BE49-F238E27FC236}">
                <a16:creationId xmlns:a16="http://schemas.microsoft.com/office/drawing/2014/main" id="{1FACD5A2-A629-4201-80F2-5170290B8F32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7"/>
          <a:srcRect l="458" r="458"/>
          <a:stretch>
            <a:fillRect/>
          </a:stretch>
        </p:blipFill>
        <p:spPr/>
      </p:pic>
      <p:pic>
        <p:nvPicPr>
          <p:cNvPr id="63" name="그림 개체 틀 62">
            <a:extLst>
              <a:ext uri="{FF2B5EF4-FFF2-40B4-BE49-F238E27FC236}">
                <a16:creationId xmlns:a16="http://schemas.microsoft.com/office/drawing/2014/main" id="{14E1C42C-0F03-43A9-A3C1-71AE0FFBBD23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8"/>
          <a:srcRect l="3367" r="3367"/>
          <a:stretch>
            <a:fillRect/>
          </a:stretch>
        </p:blipFill>
        <p:spPr/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95F47193-713D-4953-8227-2461D616A0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1061855" y="-305473"/>
            <a:ext cx="693539" cy="2173494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BF5FEAED-508F-41A0-96D0-5BBEFFEDB0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1540" y="3692410"/>
            <a:ext cx="1617143" cy="87087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47B9BEED-1EF5-4679-B764-ACFEFF5C7E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9852" y="3681830"/>
            <a:ext cx="1617141" cy="881453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E244D650-9013-461F-BF4E-DE8FB5FDBF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164" y="3665247"/>
            <a:ext cx="1617139" cy="898036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FC8F9D24-972F-4271-90A5-81C326B38D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19204" y="3675683"/>
            <a:ext cx="1641256" cy="8876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D53113C0-A222-4238-B3D9-948E404D08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4788" y="3679787"/>
            <a:ext cx="1617143" cy="8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1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직선 연결선(S) 38" descr="슬라이드의 첫 번째 구분선">
            <a:extLst>
              <a:ext uri="{FF2B5EF4-FFF2-40B4-BE49-F238E27FC236}">
                <a16:creationId xmlns:a16="http://schemas.microsoft.com/office/drawing/2014/main" id="{078DBC46-DC34-48E5-BBE3-9F20AB56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85956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F088C844-F0EB-4BFF-8CA0-174E0694F2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0112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혜란남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0E750D4C-962C-46B5-9F4D-AC491B64B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113" y="4255938"/>
            <a:ext cx="1800000" cy="900000"/>
          </a:xfrm>
        </p:spPr>
        <p:txBody>
          <a:bodyPr rtlCol="0"/>
          <a:lstStyle/>
          <a:p>
            <a:pPr rtl="0"/>
            <a:r>
              <a:rPr lang="en-US" altLang="ko-KR" dirty="0"/>
              <a:t>COB</a:t>
            </a:r>
          </a:p>
        </p:txBody>
      </p:sp>
      <p:cxnSp>
        <p:nvCxnSpPr>
          <p:cNvPr id="40" name="직선 연결선(S) 39" descr="슬라이드의 두 번째 구분선">
            <a:extLst>
              <a:ext uri="{FF2B5EF4-FFF2-40B4-BE49-F238E27FC236}">
                <a16:creationId xmlns:a16="http://schemas.microsoft.com/office/drawing/2014/main" id="{57D2FD2B-650B-4B33-9DC9-EB31F82F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94268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12C65BA6-0A07-418E-8089-116A6F7B50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8424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</a:rPr>
              <a:t>이민서</a:t>
            </a: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D3ACBC25-CDFD-40A5-9FF1-6FCE6F18D1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8426" y="4255938"/>
            <a:ext cx="1800000" cy="900000"/>
          </a:xfrm>
        </p:spPr>
        <p:txBody>
          <a:bodyPr rtlCol="0"/>
          <a:lstStyle/>
          <a:p>
            <a:pPr rtl="0"/>
            <a:r>
              <a:rPr lang="en-US" altLang="ko-KR" dirty="0"/>
              <a:t>CFO</a:t>
            </a:r>
          </a:p>
        </p:txBody>
      </p:sp>
      <p:cxnSp>
        <p:nvCxnSpPr>
          <p:cNvPr id="41" name="직선 연결선(S) 40" descr="슬라이드의 세 번째 구분선">
            <a:extLst>
              <a:ext uri="{FF2B5EF4-FFF2-40B4-BE49-F238E27FC236}">
                <a16:creationId xmlns:a16="http://schemas.microsoft.com/office/drawing/2014/main" id="{9CDA13B4-C0CC-425B-B570-F7F7B5BC5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02580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EE692331-F90F-4526-B350-A68E31A24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6736" y="3926335"/>
            <a:ext cx="1800000" cy="504000"/>
          </a:xfrm>
        </p:spPr>
        <p:txBody>
          <a:bodyPr rtlCol="0"/>
          <a:lstStyle/>
          <a:p>
            <a:pPr rtl="0"/>
            <a:r>
              <a:rPr lang="en-US" altLang="ko-KR" dirty="0">
                <a:latin typeface="맑은 고딕" panose="020B0503020000020004" pitchFamily="50" charset="-127"/>
              </a:rPr>
              <a:t>8</a:t>
            </a:r>
            <a:r>
              <a:rPr lang="ko-KR" altLang="en-US" dirty="0" err="1">
                <a:latin typeface="맑은 고딕" panose="020B0503020000020004" pitchFamily="50" charset="-127"/>
              </a:rPr>
              <a:t>월유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10F237AA-E0DD-411E-9819-EFF84C221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6739" y="4255938"/>
            <a:ext cx="1800000" cy="900000"/>
          </a:xfrm>
        </p:spPr>
        <p:txBody>
          <a:bodyPr rtlCol="0"/>
          <a:lstStyle/>
          <a:p>
            <a:pPr rtl="0"/>
            <a:r>
              <a:rPr lang="ko-KR" altLang="en-US" dirty="0"/>
              <a:t>운영 국장</a:t>
            </a:r>
          </a:p>
        </p:txBody>
      </p:sp>
      <p:cxnSp>
        <p:nvCxnSpPr>
          <p:cNvPr id="42" name="직선 연결선(S) 41" descr="슬라이드의 네 번째 구분선">
            <a:extLst>
              <a:ext uri="{FF2B5EF4-FFF2-40B4-BE49-F238E27FC236}">
                <a16:creationId xmlns:a16="http://schemas.microsoft.com/office/drawing/2014/main" id="{61D2B2CE-528D-4592-97F6-FDDE868D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10892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DF29E69C-F48A-41B5-B9E4-958A5AD30A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5048" y="3926335"/>
            <a:ext cx="1800000" cy="504000"/>
          </a:xfrm>
        </p:spPr>
        <p:txBody>
          <a:bodyPr rtlCol="0"/>
          <a:lstStyle/>
          <a:p>
            <a:pPr rtl="0"/>
            <a:r>
              <a:rPr lang="ko-KR" altLang="en-US" dirty="0" err="1">
                <a:latin typeface="맑은 고딕" panose="020B0503020000020004" pitchFamily="50" charset="-127"/>
              </a:rPr>
              <a:t>정호유</a:t>
            </a:r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11456BB4-8D7B-4A7A-ADA1-0D541BE17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5052" y="4255938"/>
            <a:ext cx="1800000" cy="900000"/>
          </a:xfrm>
        </p:spPr>
        <p:txBody>
          <a:bodyPr rtlCol="0"/>
          <a:lstStyle/>
          <a:p>
            <a:pPr rtl="0"/>
            <a:r>
              <a:rPr lang="ko-KR" altLang="en-US" dirty="0"/>
              <a:t>기술 국장</a:t>
            </a:r>
          </a:p>
        </p:txBody>
      </p:sp>
      <p:cxnSp>
        <p:nvCxnSpPr>
          <p:cNvPr id="43" name="직선 연결선(S) 42" descr="슬라이드의 다섯 번째 구분선">
            <a:extLst>
              <a:ext uri="{FF2B5EF4-FFF2-40B4-BE49-F238E27FC236}">
                <a16:creationId xmlns:a16="http://schemas.microsoft.com/office/drawing/2014/main" id="{A3199775-1577-4D29-AF4F-D96D26CA7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919204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0">
            <a:extLst>
              <a:ext uri="{FF2B5EF4-FFF2-40B4-BE49-F238E27FC236}">
                <a16:creationId xmlns:a16="http://schemas.microsoft.com/office/drawing/2014/main" id="{7AAC1BE4-931E-4307-A445-B8B3B2A01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373" y="6004900"/>
            <a:ext cx="2733675" cy="781051"/>
          </a:xfrm>
          <a:prstGeom prst="rect">
            <a:avLst/>
          </a:prstGeom>
        </p:spPr>
      </p:pic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42D7FE0C-A0BD-448D-B564-0788B8FC863B}"/>
              </a:ext>
            </a:extLst>
          </p:cNvPr>
          <p:cNvSpPr/>
          <p:nvPr/>
        </p:nvSpPr>
        <p:spPr>
          <a:xfrm>
            <a:off x="253853" y="383157"/>
            <a:ext cx="2386792" cy="81108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E41171CD-C7F0-4D1E-8C79-CFDCD8F9063C}"/>
              </a:ext>
            </a:extLst>
          </p:cNvPr>
          <p:cNvSpPr/>
          <p:nvPr/>
        </p:nvSpPr>
        <p:spPr>
          <a:xfrm>
            <a:off x="1774678" y="5227019"/>
            <a:ext cx="8805016" cy="8952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텍스트 개체 틀 25">
            <a:extLst>
              <a:ext uri="{FF2B5EF4-FFF2-40B4-BE49-F238E27FC236}">
                <a16:creationId xmlns:a16="http://schemas.microsoft.com/office/drawing/2014/main" id="{C7B869DA-AE8C-4949-8355-7A3DCD0C1FAC}"/>
              </a:ext>
            </a:extLst>
          </p:cNvPr>
          <p:cNvSpPr txBox="1">
            <a:spLocks/>
          </p:cNvSpPr>
          <p:nvPr/>
        </p:nvSpPr>
        <p:spPr>
          <a:xfrm>
            <a:off x="1879134" y="5458510"/>
            <a:ext cx="8538189" cy="5462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2925" indent="-276225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096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763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43025" indent="-2667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감자튀김의 종주국인 벨기에는 세계에서 가장 활발하게 감자를 생산하는 국가중 하나이며</a:t>
            </a:r>
            <a:r>
              <a:rPr lang="en-US" altLang="ko-KR" dirty="0"/>
              <a:t>,                                         </a:t>
            </a:r>
            <a:r>
              <a:rPr lang="ko-KR" altLang="en-US" dirty="0"/>
              <a:t>비옥한 점토질의 좋은 토양과 이상적인 천혜의 재배조건을 갖추고 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A551277D-4BDA-4A86-AF4F-C272693C0332}"/>
              </a:ext>
            </a:extLst>
          </p:cNvPr>
          <p:cNvSpPr/>
          <p:nvPr/>
        </p:nvSpPr>
        <p:spPr>
          <a:xfrm>
            <a:off x="2418380" y="3637276"/>
            <a:ext cx="1676319" cy="92601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7253C197-0C99-4020-A590-B97681F8E518}"/>
              </a:ext>
            </a:extLst>
          </p:cNvPr>
          <p:cNvSpPr/>
          <p:nvPr/>
        </p:nvSpPr>
        <p:spPr>
          <a:xfrm>
            <a:off x="4302580" y="3637276"/>
            <a:ext cx="1676319" cy="92601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E340EBA2-1FDF-4D56-89A5-498A28FBED09}"/>
              </a:ext>
            </a:extLst>
          </p:cNvPr>
          <p:cNvSpPr/>
          <p:nvPr/>
        </p:nvSpPr>
        <p:spPr>
          <a:xfrm>
            <a:off x="6210892" y="3622390"/>
            <a:ext cx="1676319" cy="940895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C7A5AADB-CE33-4690-9D4B-BF2F0E3B3CF8}"/>
              </a:ext>
            </a:extLst>
          </p:cNvPr>
          <p:cNvSpPr/>
          <p:nvPr/>
        </p:nvSpPr>
        <p:spPr>
          <a:xfrm>
            <a:off x="8097301" y="3638731"/>
            <a:ext cx="1676319" cy="92455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4" name="그림 개체 틀 43">
            <a:extLst>
              <a:ext uri="{FF2B5EF4-FFF2-40B4-BE49-F238E27FC236}">
                <a16:creationId xmlns:a16="http://schemas.microsoft.com/office/drawing/2014/main" id="{F23AAFC6-89B5-4778-A804-87D20630AEB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l="3477" r="3477"/>
          <a:stretch>
            <a:fillRect/>
          </a:stretch>
        </p:blipFill>
        <p:spPr/>
      </p:pic>
      <p:pic>
        <p:nvPicPr>
          <p:cNvPr id="55" name="그림 개체 틀 54">
            <a:extLst>
              <a:ext uri="{FF2B5EF4-FFF2-40B4-BE49-F238E27FC236}">
                <a16:creationId xmlns:a16="http://schemas.microsoft.com/office/drawing/2014/main" id="{EC5EF06B-3B87-440C-8C58-A1D5F372771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/>
          <a:srcRect l="14669" r="14669"/>
          <a:stretch>
            <a:fillRect/>
          </a:stretch>
        </p:blipFill>
        <p:spPr/>
      </p:pic>
      <p:pic>
        <p:nvPicPr>
          <p:cNvPr id="58" name="그림 개체 틀 57">
            <a:extLst>
              <a:ext uri="{FF2B5EF4-FFF2-40B4-BE49-F238E27FC236}">
                <a16:creationId xmlns:a16="http://schemas.microsoft.com/office/drawing/2014/main" id="{A402B003-D7FF-44F1-96D8-D883743469A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/>
          <a:srcRect l="189" r="189"/>
          <a:stretch>
            <a:fillRect/>
          </a:stretch>
        </p:blipFill>
        <p:spPr/>
      </p:pic>
      <p:pic>
        <p:nvPicPr>
          <p:cNvPr id="60" name="그림 개체 틀 59">
            <a:extLst>
              <a:ext uri="{FF2B5EF4-FFF2-40B4-BE49-F238E27FC236}">
                <a16:creationId xmlns:a16="http://schemas.microsoft.com/office/drawing/2014/main" id="{1E0BECBA-A70A-440D-B52B-411E93BF11E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7"/>
          <a:srcRect t="36" b="36"/>
          <a:stretch>
            <a:fillRect/>
          </a:stretch>
        </p:blipFill>
        <p:spPr/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ED792357-FD30-454A-86BF-BEDB5E534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075465" y="-329491"/>
            <a:ext cx="679185" cy="2218794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576077BF-B8B5-47E7-8FD9-354098A14A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1540" y="3679187"/>
            <a:ext cx="1617143" cy="884097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D95AACE7-B54C-4666-853E-18A8978647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9852" y="3682771"/>
            <a:ext cx="1617141" cy="85978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193070CF-349C-4406-B2CF-0C1674E353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164" y="3672816"/>
            <a:ext cx="1617139" cy="869742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17406B83-062D-4E0D-9D06-4EA6D8FF69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4574" y="3672816"/>
            <a:ext cx="1625886" cy="8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8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 title="삼각형 그룹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자유형: 도형 15" title="삼각형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자유형: 도형 16" title="삼각형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자유형: 도형 17" title="삼각형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자유형: 도형 18" title="삼각형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자유형: 도형 19" title="삼각형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자유형: 도형 20" title="삼각형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자유형: 도형 21" title="삼각형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자유형: 도형 22" title="삼각형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자유형: 도형 23" title="삼각형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자유형: 도형 24" title="삼각형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자유형: 도형 25" title="삼각형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자유형: 도형 26" title="삼각형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자유형: 도형 27" title="삼각형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자유형: 도형 28" title="삼각형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ZA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44" name="그림 43">
            <a:extLst>
              <a:ext uri="{FF2B5EF4-FFF2-40B4-BE49-F238E27FC236}">
                <a16:creationId xmlns:a16="http://schemas.microsoft.com/office/drawing/2014/main" id="{3272C677-00C8-4F75-86DB-4321C15B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402" y="5838755"/>
            <a:ext cx="1990725" cy="79057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D24C163F-C927-4180-A45A-6B041D158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82" y="3142116"/>
            <a:ext cx="2375220" cy="971396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86AB73F-869D-4BB6-98E1-3DABC026D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15" y="764880"/>
            <a:ext cx="2130117" cy="222110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FB50D64-E600-4FAB-A81E-775F5BE87E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733" y="4113512"/>
            <a:ext cx="3025865" cy="29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2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237_TF16411174.potx" id="{70598DE4-B77C-4CE9-86FC-18CF02CB518B}" vid="{56B2B526-8D08-4C1B-B389-6A8BE930D2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피치 데크</Template>
  <TotalTime>642</TotalTime>
  <Words>395</Words>
  <Application>Microsoft Office PowerPoint</Application>
  <PresentationFormat>와이드스크린</PresentationFormat>
  <Paragraphs>89</Paragraphs>
  <Slides>10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맑은 고딕</vt:lpstr>
      <vt:lpstr>Arial</vt:lpstr>
      <vt:lpstr>Arial Black</vt:lpstr>
      <vt:lpstr>Calibri Light</vt:lpstr>
      <vt:lpstr>Rockwell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프레젠테이션  제목</dc:title>
  <dc:creator>821082119377</dc:creator>
  <cp:lastModifiedBy>821082119377</cp:lastModifiedBy>
  <cp:revision>47</cp:revision>
  <dcterms:created xsi:type="dcterms:W3CDTF">2021-04-28T06:21:56Z</dcterms:created>
  <dcterms:modified xsi:type="dcterms:W3CDTF">2021-05-04T01:24:26Z</dcterms:modified>
</cp:coreProperties>
</file>