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1" r:id="rId2"/>
    <p:sldId id="307" r:id="rId3"/>
    <p:sldId id="292" r:id="rId4"/>
    <p:sldId id="297" r:id="rId5"/>
    <p:sldId id="300" r:id="rId6"/>
    <p:sldId id="301" r:id="rId7"/>
    <p:sldId id="299" r:id="rId8"/>
    <p:sldId id="298" r:id="rId9"/>
    <p:sldId id="308" r:id="rId10"/>
    <p:sldId id="289" r:id="rId11"/>
  </p:sldIdLst>
  <p:sldSz cx="12192000" cy="6858000"/>
  <p:notesSz cx="6858000" cy="9144000"/>
  <p:defaultTextStyle>
    <a:defPPr rtl="0">
      <a:defRPr lang="ko-k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07" autoAdjust="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outlineViewPr>
    <p:cViewPr>
      <p:scale>
        <a:sx n="33" d="100"/>
        <a:sy n="33" d="100"/>
      </p:scale>
      <p:origin x="0" y="-1739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ko-KR" altLang="en-ZA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4C4FB42-8138-497A-AEE4-30F58F2B8EBC}" type="datetime4">
              <a:rPr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2021년 5월 4일</a:t>
            </a:fld>
            <a:endParaRPr lang="ko-KR" altLang="en-ZA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ko-KR" altLang="en-ZA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en-ZA" altLang="ko-KR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‹#›</a:t>
            </a:fld>
            <a:endParaRPr lang="ko-KR" altLang="en-ZA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6B5F8D82-6E29-409C-A40E-4C13401FAFB7}" type="datetime4">
              <a:rPr lang="ko-KR" altLang="en-US" smtClean="0"/>
              <a:pPr/>
              <a:t>2021년 5월 4일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ko-KR" altLang="en-ZA" noProof="0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ko-KR" altLang="en-US" noProof="0" dirty="0"/>
              <a:t>마스터 텍스트 스타일 편집</a:t>
            </a:r>
          </a:p>
          <a:p>
            <a:pPr lvl="1" rtl="0"/>
            <a:r>
              <a:rPr lang="ko-KR" altLang="en-US" noProof="0" dirty="0"/>
              <a:t>둘째 수준</a:t>
            </a:r>
          </a:p>
          <a:p>
            <a:pPr lvl="2" rtl="0"/>
            <a:r>
              <a:rPr lang="ko-KR" altLang="en-US" noProof="0" dirty="0"/>
              <a:t>셋째 수준</a:t>
            </a:r>
          </a:p>
          <a:p>
            <a:pPr lvl="3" rtl="0"/>
            <a:r>
              <a:rPr lang="ko-KR" altLang="en-US" noProof="0" dirty="0"/>
              <a:t>넷째 수준</a:t>
            </a:r>
          </a:p>
          <a:p>
            <a:pPr lvl="4" rtl="0"/>
            <a:r>
              <a:rPr lang="ko-KR" altLang="en-US" noProof="0" dirty="0"/>
              <a:t>다섯째 수준</a:t>
            </a:r>
            <a:endParaRPr lang="ko-KR" altLang="en-ZA" noProof="0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B8649DAF-093F-4482-AA38-346E9A2DEE94}" type="slidenum">
              <a:rPr lang="en-ZA" altLang="ko-KR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681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en-ZA" altLang="ko-KR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9762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en-ZA" altLang="ko-KR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2452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en-ZA" altLang="ko-KR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7542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en-ZA" altLang="ko-KR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48618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en-ZA" altLang="ko-KR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2607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en-ZA" altLang="ko-KR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267900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en-ZA" altLang="ko-KR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64253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en-ZA" altLang="ko-KR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66687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en-ZA" altLang="ko-KR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32309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제목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그림 개체 틀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 rtlCol="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ko-KR" altLang="en-US" noProof="0" dirty="0"/>
              <a:t>여기에 이미지 삽입 또는 끌어서 놓기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4607" y="2237328"/>
            <a:ext cx="7202786" cy="1449788"/>
          </a:xfrm>
          <a:solidFill>
            <a:schemeClr val="tx1">
              <a:alpha val="80000"/>
            </a:schemeClr>
          </a:solidFill>
        </p:spPr>
        <p:txBody>
          <a:bodyPr lIns="288000" rIns="2160000" bIns="144000" rtlCol="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4607" y="3684672"/>
            <a:ext cx="5282503" cy="936000"/>
          </a:xfrm>
          <a:solidFill>
            <a:schemeClr val="tx1">
              <a:alpha val="90000"/>
            </a:schemeClr>
          </a:solidFill>
        </p:spPr>
        <p:txBody>
          <a:bodyPr lIns="216000" tIns="144000" rIns="216000" rtlCol="0"/>
          <a:lstStyle>
            <a:lvl1pPr marL="0" indent="0" algn="r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ko-KR" altLang="en-US" noProof="0"/>
              <a:t>클릭하여 마스터 부제목 스타일 편집</a:t>
            </a:r>
            <a:endParaRPr lang="ko-KR" altLang="en-ZA" noProof="0" dirty="0"/>
          </a:p>
        </p:txBody>
      </p:sp>
      <p:cxnSp>
        <p:nvCxnSpPr>
          <p:cNvPr id="5" name="직선 연결선(S) 4" descr="제목 슬라이드 구분선&#10;">
            <a:extLst>
              <a:ext uri="{FF2B5EF4-FFF2-40B4-BE49-F238E27FC236}">
                <a16:creationId xmlns:a16="http://schemas.microsoft.com/office/drawing/2014/main" id="{9688AEDF-1396-4322-8818-9D1C7976FCDF}"/>
              </a:ext>
            </a:extLst>
          </p:cNvPr>
          <p:cNvCxnSpPr>
            <a:cxnSpLocks/>
          </p:cNvCxnSpPr>
          <p:nvPr userDrawn="1"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41AA1B3-8A3B-4B1B-A759-E2D7641772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65008" y="2587752"/>
            <a:ext cx="1344168" cy="704088"/>
          </a:xfrm>
        </p:spPr>
        <p:txBody>
          <a:bodyPr rtlCol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ko-KR" altLang="en-US" noProof="0" dirty="0"/>
              <a:t>로고</a:t>
            </a:r>
          </a:p>
        </p:txBody>
      </p:sp>
    </p:spTree>
    <p:extLst>
      <p:ext uri="{BB962C8B-B14F-4D97-AF65-F5344CB8AC3E}">
        <p14:creationId xmlns:p14="http://schemas.microsoft.com/office/powerpoint/2010/main" val="890440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x 오른쪽 글머리 기호 이미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타원 34">
            <a:extLst>
              <a:ext uri="{FF2B5EF4-FFF2-40B4-BE49-F238E27FC236}">
                <a16:creationId xmlns:a16="http://schemas.microsoft.com/office/drawing/2014/main" id="{22F44C7F-FA9B-CB41-B5C2-6A40A969176A}"/>
              </a:ext>
            </a:extLst>
          </p:cNvPr>
          <p:cNvSpPr>
            <a:spLocks noChangeAspect="1"/>
          </p:cNvSpPr>
          <p:nvPr userDrawn="1"/>
        </p:nvSpPr>
        <p:spPr>
          <a:xfrm>
            <a:off x="7065918" y="1366589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0ACFECE1-DAAF-5642-BD0B-7A8FE9D241D9}"/>
              </a:ext>
            </a:extLst>
          </p:cNvPr>
          <p:cNvSpPr>
            <a:spLocks noChangeAspect="1"/>
          </p:cNvSpPr>
          <p:nvPr userDrawn="1"/>
        </p:nvSpPr>
        <p:spPr>
          <a:xfrm>
            <a:off x="7065918" y="2931225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90294551-87F8-DE4F-B54E-8231A9CAF5BF}"/>
              </a:ext>
            </a:extLst>
          </p:cNvPr>
          <p:cNvSpPr>
            <a:spLocks noChangeAspect="1"/>
          </p:cNvSpPr>
          <p:nvPr userDrawn="1"/>
        </p:nvSpPr>
        <p:spPr>
          <a:xfrm>
            <a:off x="7065918" y="4495861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D24854E3-04DE-4154-AD8A-9F8AC3E4EE33}"/>
              </a:ext>
            </a:extLst>
          </p:cNvPr>
          <p:cNvSpPr/>
          <p:nvPr userDrawn="1"/>
        </p:nvSpPr>
        <p:spPr>
          <a:xfrm>
            <a:off x="105351" y="86714"/>
            <a:ext cx="6208363" cy="668457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1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BDDC1CFF-7E89-421D-9524-BB3AECAFE00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5351" y="496139"/>
            <a:ext cx="6208364" cy="6275148"/>
          </a:xfrm>
          <a:custGeom>
            <a:avLst/>
            <a:gdLst>
              <a:gd name="connsiteX0" fmla="*/ 0 w 4441248"/>
              <a:gd name="connsiteY0" fmla="*/ 5980106 h 6321393"/>
              <a:gd name="connsiteX1" fmla="*/ 1034410 w 4441248"/>
              <a:gd name="connsiteY1" fmla="*/ 6048613 h 6321393"/>
              <a:gd name="connsiteX2" fmla="*/ 1778431 w 4441248"/>
              <a:gd name="connsiteY2" fmla="*/ 6321393 h 6321393"/>
              <a:gd name="connsiteX3" fmla="*/ 0 w 4441248"/>
              <a:gd name="connsiteY3" fmla="*/ 6321393 h 6321393"/>
              <a:gd name="connsiteX4" fmla="*/ 2269200 w 4441248"/>
              <a:gd name="connsiteY4" fmla="*/ 5443908 h 6321393"/>
              <a:gd name="connsiteX5" fmla="*/ 2395460 w 4441248"/>
              <a:gd name="connsiteY5" fmla="*/ 5885070 h 6321393"/>
              <a:gd name="connsiteX6" fmla="*/ 1997461 w 4441248"/>
              <a:gd name="connsiteY6" fmla="*/ 6195222 h 6321393"/>
              <a:gd name="connsiteX7" fmla="*/ 1526609 w 4441248"/>
              <a:gd name="connsiteY7" fmla="*/ 5931629 h 6321393"/>
              <a:gd name="connsiteX8" fmla="*/ 4441248 w 4441248"/>
              <a:gd name="connsiteY8" fmla="*/ 4283292 h 6321393"/>
              <a:gd name="connsiteX9" fmla="*/ 4441248 w 4441248"/>
              <a:gd name="connsiteY9" fmla="*/ 6321393 h 6321393"/>
              <a:gd name="connsiteX10" fmla="*/ 2296366 w 4441248"/>
              <a:gd name="connsiteY10" fmla="*/ 6321393 h 6321393"/>
              <a:gd name="connsiteX11" fmla="*/ 2056375 w 4441248"/>
              <a:gd name="connsiteY11" fmla="*/ 6224358 h 6321393"/>
              <a:gd name="connsiteX12" fmla="*/ 0 w 4441248"/>
              <a:gd name="connsiteY12" fmla="*/ 2359561 h 6321393"/>
              <a:gd name="connsiteX13" fmla="*/ 828613 w 4441248"/>
              <a:gd name="connsiteY13" fmla="*/ 2588947 h 6321393"/>
              <a:gd name="connsiteX14" fmla="*/ 0 w 4441248"/>
              <a:gd name="connsiteY14" fmla="*/ 3479506 h 6321393"/>
              <a:gd name="connsiteX15" fmla="*/ 3025930 w 4441248"/>
              <a:gd name="connsiteY15" fmla="*/ 144202 h 6321393"/>
              <a:gd name="connsiteX16" fmla="*/ 4441248 w 4441248"/>
              <a:gd name="connsiteY16" fmla="*/ 1340385 h 6321393"/>
              <a:gd name="connsiteX17" fmla="*/ 4441248 w 4441248"/>
              <a:gd name="connsiteY17" fmla="*/ 4098899 h 6321393"/>
              <a:gd name="connsiteX18" fmla="*/ 1417099 w 4441248"/>
              <a:gd name="connsiteY18" fmla="*/ 5846153 h 6321393"/>
              <a:gd name="connsiteX19" fmla="*/ 0 w 4441248"/>
              <a:gd name="connsiteY19" fmla="*/ 5428711 h 6321393"/>
              <a:gd name="connsiteX20" fmla="*/ 0 w 4441248"/>
              <a:gd name="connsiteY20" fmla="*/ 3724470 h 6321393"/>
              <a:gd name="connsiteX21" fmla="*/ 2684090 w 4441248"/>
              <a:gd name="connsiteY21" fmla="*/ 0 h 6321393"/>
              <a:gd name="connsiteX22" fmla="*/ 2784132 w 4441248"/>
              <a:gd name="connsiteY22" fmla="*/ 186781 h 6321393"/>
              <a:gd name="connsiteX23" fmla="*/ 1027256 w 4441248"/>
              <a:gd name="connsiteY23" fmla="*/ 2337985 h 6321393"/>
              <a:gd name="connsiteX24" fmla="*/ 451581 w 4441248"/>
              <a:gd name="connsiteY24" fmla="*/ 2265656 h 6321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41248" h="6321393">
                <a:moveTo>
                  <a:pt x="0" y="5980106"/>
                </a:moveTo>
                <a:lnTo>
                  <a:pt x="1034410" y="6048613"/>
                </a:lnTo>
                <a:lnTo>
                  <a:pt x="1778431" y="6321393"/>
                </a:lnTo>
                <a:lnTo>
                  <a:pt x="0" y="6321393"/>
                </a:lnTo>
                <a:close/>
                <a:moveTo>
                  <a:pt x="2269200" y="5443908"/>
                </a:moveTo>
                <a:lnTo>
                  <a:pt x="2395460" y="5885070"/>
                </a:lnTo>
                <a:lnTo>
                  <a:pt x="1997461" y="6195222"/>
                </a:lnTo>
                <a:lnTo>
                  <a:pt x="1526609" y="5931629"/>
                </a:lnTo>
                <a:close/>
                <a:moveTo>
                  <a:pt x="4441248" y="4283292"/>
                </a:moveTo>
                <a:lnTo>
                  <a:pt x="4441248" y="6321393"/>
                </a:lnTo>
                <a:lnTo>
                  <a:pt x="2296366" y="6321393"/>
                </a:lnTo>
                <a:lnTo>
                  <a:pt x="2056375" y="6224358"/>
                </a:lnTo>
                <a:close/>
                <a:moveTo>
                  <a:pt x="0" y="2359561"/>
                </a:moveTo>
                <a:lnTo>
                  <a:pt x="828613" y="2588947"/>
                </a:lnTo>
                <a:lnTo>
                  <a:pt x="0" y="3479506"/>
                </a:lnTo>
                <a:close/>
                <a:moveTo>
                  <a:pt x="3025930" y="144202"/>
                </a:moveTo>
                <a:lnTo>
                  <a:pt x="4441248" y="1340385"/>
                </a:lnTo>
                <a:lnTo>
                  <a:pt x="4441248" y="4098899"/>
                </a:lnTo>
                <a:lnTo>
                  <a:pt x="1417099" y="5846153"/>
                </a:lnTo>
                <a:lnTo>
                  <a:pt x="0" y="5428711"/>
                </a:lnTo>
                <a:lnTo>
                  <a:pt x="0" y="3724470"/>
                </a:lnTo>
                <a:close/>
                <a:moveTo>
                  <a:pt x="2684090" y="0"/>
                </a:moveTo>
                <a:lnTo>
                  <a:pt x="2784132" y="186781"/>
                </a:lnTo>
                <a:lnTo>
                  <a:pt x="1027256" y="2337985"/>
                </a:lnTo>
                <a:lnTo>
                  <a:pt x="451581" y="22656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noProof="0" dirty="0"/>
              <a:t>여기에 이미지 삽입 또는 끌어서 놓기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8457" y="432000"/>
            <a:ext cx="4703542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7" name="바닥글 개체 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바닥글 추가</a:t>
            </a:r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68283" y="3582825"/>
            <a:ext cx="3002400" cy="720000"/>
          </a:xfrm>
        </p:spPr>
        <p:txBody>
          <a:bodyPr rtlCol="0"/>
          <a:lstStyle>
            <a:lvl1pPr marL="0" indent="0" algn="l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설명</a:t>
            </a:r>
          </a:p>
        </p:txBody>
      </p:sp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8283" y="5147461"/>
            <a:ext cx="3002400" cy="720000"/>
          </a:xfrm>
        </p:spPr>
        <p:txBody>
          <a:bodyPr rtlCol="0"/>
          <a:lstStyle>
            <a:lvl1pPr marL="0" indent="0" algn="l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설명</a:t>
            </a: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68283" y="1369128"/>
            <a:ext cx="3002400" cy="432000"/>
          </a:xfrm>
        </p:spPr>
        <p:txBody>
          <a:bodyPr rtlCol="0"/>
          <a:lstStyle>
            <a:lvl1pPr marL="0" indent="0" algn="l">
              <a:buNone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</a:t>
            </a:r>
            <a:r>
              <a:rPr lang="en-US" altLang="ko-KR" noProof="0" dirty="0"/>
              <a:t>1</a:t>
            </a:r>
            <a:endParaRPr lang="ko-KR" altLang="en-ZA" noProof="0" dirty="0"/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68283" y="2933764"/>
            <a:ext cx="3002400" cy="432000"/>
          </a:xfrm>
        </p:spPr>
        <p:txBody>
          <a:bodyPr rtlCol="0"/>
          <a:lstStyle>
            <a:lvl1pPr marL="0" indent="0" algn="l">
              <a:buNone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</a:t>
            </a:r>
            <a:r>
              <a:rPr lang="en-US" altLang="ko-KR" noProof="0" dirty="0"/>
              <a:t>2</a:t>
            </a:r>
            <a:endParaRPr lang="ko-KR" altLang="en-ZA" noProof="0" dirty="0"/>
          </a:p>
        </p:txBody>
      </p:sp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68283" y="4498400"/>
            <a:ext cx="3002400" cy="432000"/>
          </a:xfrm>
        </p:spPr>
        <p:txBody>
          <a:bodyPr rtlCol="0"/>
          <a:lstStyle>
            <a:lvl1pPr marL="0" indent="0" algn="l">
              <a:buNone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</a:t>
            </a:r>
            <a:r>
              <a:rPr lang="en-US" altLang="ko-KR" noProof="0" dirty="0"/>
              <a:t>3</a:t>
            </a:r>
            <a:endParaRPr lang="ko-KR" altLang="en-ZA" noProof="0" dirty="0"/>
          </a:p>
        </p:txBody>
      </p:sp>
      <p:sp>
        <p:nvSpPr>
          <p:cNvPr id="21" name="텍스트 개체 틀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68283" y="1975094"/>
            <a:ext cx="3002400" cy="720000"/>
          </a:xfrm>
        </p:spPr>
        <p:txBody>
          <a:bodyPr rtlCol="0"/>
          <a:lstStyle>
            <a:lvl1pPr marL="0" indent="0" algn="l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설명</a:t>
            </a:r>
          </a:p>
        </p:txBody>
      </p:sp>
      <p:sp>
        <p:nvSpPr>
          <p:cNvPr id="51" name="팔각형 50">
            <a:extLst>
              <a:ext uri="{FF2B5EF4-FFF2-40B4-BE49-F238E27FC236}">
                <a16:creationId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solidFill>
                <a:schemeClr val="accen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solidFill>
                <a:schemeClr val="accen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5" name="슬라이드 번호 개체 틀 54">
            <a:extLst>
              <a:ext uri="{FF2B5EF4-FFF2-40B4-BE49-F238E27FC236}">
                <a16:creationId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smtClean="0"/>
              <a:pPr/>
              <a:t>‹#›</a:t>
            </a:fld>
            <a:endParaRPr lang="ko-KR" altLang="en-US" dirty="0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9089FAF0-BF60-4AB9-A62E-595008DC4646}"/>
              </a:ext>
            </a:extLst>
          </p:cNvPr>
          <p:cNvGrpSpPr/>
          <p:nvPr userDrawn="1"/>
        </p:nvGrpSpPr>
        <p:grpSpPr>
          <a:xfrm>
            <a:off x="1892000" y="2269752"/>
            <a:ext cx="3081180" cy="3011457"/>
            <a:chOff x="1892000" y="2269752"/>
            <a:chExt cx="3081180" cy="3011457"/>
          </a:xfrm>
        </p:grpSpPr>
        <p:sp>
          <p:nvSpPr>
            <p:cNvPr id="26" name="자유형: 도형 13">
              <a:extLst>
                <a:ext uri="{FF2B5EF4-FFF2-40B4-BE49-F238E27FC236}">
                  <a16:creationId xmlns:a16="http://schemas.microsoft.com/office/drawing/2014/main" id="{ED7DCD52-0637-49D9-AD21-2DF94DD3E348}"/>
                </a:ext>
              </a:extLst>
            </p:cNvPr>
            <p:cNvSpPr/>
            <p:nvPr/>
          </p:nvSpPr>
          <p:spPr>
            <a:xfrm rot="4308689">
              <a:off x="2464728" y="2678543"/>
              <a:ext cx="1980696" cy="2066510"/>
            </a:xfrm>
            <a:custGeom>
              <a:avLst/>
              <a:gdLst>
                <a:gd name="connsiteX0" fmla="*/ 0 w 1980696"/>
                <a:gd name="connsiteY0" fmla="*/ 2066510 h 2066510"/>
                <a:gd name="connsiteX1" fmla="*/ 1138078 w 1980696"/>
                <a:gd name="connsiteY1" fmla="*/ 0 h 2066510"/>
                <a:gd name="connsiteX2" fmla="*/ 1980696 w 1980696"/>
                <a:gd name="connsiteY2" fmla="*/ 1530016 h 2066510"/>
                <a:gd name="connsiteX3" fmla="*/ 1459417 w 1980696"/>
                <a:gd name="connsiteY3" fmla="*/ 2066510 h 2066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0696" h="2066510">
                  <a:moveTo>
                    <a:pt x="0" y="2066510"/>
                  </a:moveTo>
                  <a:lnTo>
                    <a:pt x="1138078" y="0"/>
                  </a:lnTo>
                  <a:lnTo>
                    <a:pt x="1980696" y="1530016"/>
                  </a:lnTo>
                  <a:lnTo>
                    <a:pt x="1459417" y="2066510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noProof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E6863CC2-FBFD-47D7-AB8F-DB2367EABF92}"/>
                </a:ext>
              </a:extLst>
            </p:cNvPr>
            <p:cNvSpPr/>
            <p:nvPr/>
          </p:nvSpPr>
          <p:spPr>
            <a:xfrm rot="13830869">
              <a:off x="2730967" y="5004791"/>
              <a:ext cx="346713" cy="206124"/>
            </a:xfrm>
            <a:custGeom>
              <a:avLst/>
              <a:gdLst>
                <a:gd name="connsiteX0" fmla="*/ 346713 w 346713"/>
                <a:gd name="connsiteY0" fmla="*/ 206124 h 206124"/>
                <a:gd name="connsiteX1" fmla="*/ 0 w 346713"/>
                <a:gd name="connsiteY1" fmla="*/ 206124 h 206124"/>
                <a:gd name="connsiteX2" fmla="*/ 86666 w 346713"/>
                <a:gd name="connsiteY2" fmla="*/ 0 h 206124"/>
                <a:gd name="connsiteX3" fmla="*/ 346713 w 346713"/>
                <a:gd name="connsiteY3" fmla="*/ 206124 h 206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713" h="206124">
                  <a:moveTo>
                    <a:pt x="346713" y="206124"/>
                  </a:moveTo>
                  <a:lnTo>
                    <a:pt x="0" y="206124"/>
                  </a:lnTo>
                  <a:lnTo>
                    <a:pt x="86666" y="0"/>
                  </a:lnTo>
                  <a:lnTo>
                    <a:pt x="346713" y="206124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noProof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8" name="자유형: 도형 17">
              <a:extLst>
                <a:ext uri="{FF2B5EF4-FFF2-40B4-BE49-F238E27FC236}">
                  <a16:creationId xmlns:a16="http://schemas.microsoft.com/office/drawing/2014/main" id="{09ADFC5E-3BBA-404B-A496-A4035DF5E859}"/>
                </a:ext>
              </a:extLst>
            </p:cNvPr>
            <p:cNvSpPr/>
            <p:nvPr/>
          </p:nvSpPr>
          <p:spPr>
            <a:xfrm rot="12431080">
              <a:off x="2802151" y="4740752"/>
              <a:ext cx="710669" cy="335543"/>
            </a:xfrm>
            <a:custGeom>
              <a:avLst/>
              <a:gdLst>
                <a:gd name="connsiteX0" fmla="*/ 710669 w 710669"/>
                <a:gd name="connsiteY0" fmla="*/ 176660 h 335543"/>
                <a:gd name="connsiteX1" fmla="*/ 0 w 710669"/>
                <a:gd name="connsiteY1" fmla="*/ 335543 h 335543"/>
                <a:gd name="connsiteX2" fmla="*/ 141082 w 710669"/>
                <a:gd name="connsiteY2" fmla="*/ 0 h 335543"/>
                <a:gd name="connsiteX3" fmla="*/ 487795 w 710669"/>
                <a:gd name="connsiteY3" fmla="*/ 0 h 335543"/>
                <a:gd name="connsiteX4" fmla="*/ 710669 w 710669"/>
                <a:gd name="connsiteY4" fmla="*/ 176660 h 33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669" h="335543">
                  <a:moveTo>
                    <a:pt x="710669" y="176660"/>
                  </a:moveTo>
                  <a:lnTo>
                    <a:pt x="0" y="335543"/>
                  </a:lnTo>
                  <a:lnTo>
                    <a:pt x="141082" y="0"/>
                  </a:lnTo>
                  <a:lnTo>
                    <a:pt x="487795" y="0"/>
                  </a:lnTo>
                  <a:lnTo>
                    <a:pt x="710669" y="176660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noProof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9" name="자유형: 도형 19">
              <a:extLst>
                <a:ext uri="{FF2B5EF4-FFF2-40B4-BE49-F238E27FC236}">
                  <a16:creationId xmlns:a16="http://schemas.microsoft.com/office/drawing/2014/main" id="{56E90DCD-03FB-4E9A-BD40-5269E9ACF1B1}"/>
                </a:ext>
              </a:extLst>
            </p:cNvPr>
            <p:cNvSpPr/>
            <p:nvPr/>
          </p:nvSpPr>
          <p:spPr>
            <a:xfrm rot="4308689">
              <a:off x="2058980" y="2102772"/>
              <a:ext cx="1246227" cy="1580187"/>
            </a:xfrm>
            <a:custGeom>
              <a:avLst/>
              <a:gdLst>
                <a:gd name="connsiteX0" fmla="*/ 0 w 1980696"/>
                <a:gd name="connsiteY0" fmla="*/ 2066510 h 2066510"/>
                <a:gd name="connsiteX1" fmla="*/ 1138078 w 1980696"/>
                <a:gd name="connsiteY1" fmla="*/ 0 h 2066510"/>
                <a:gd name="connsiteX2" fmla="*/ 1980696 w 1980696"/>
                <a:gd name="connsiteY2" fmla="*/ 1530016 h 2066510"/>
                <a:gd name="connsiteX3" fmla="*/ 1459417 w 1980696"/>
                <a:gd name="connsiteY3" fmla="*/ 2066510 h 2066510"/>
                <a:gd name="connsiteX0" fmla="*/ 0 w 1980696"/>
                <a:gd name="connsiteY0" fmla="*/ 1680311 h 1680311"/>
                <a:gd name="connsiteX1" fmla="*/ 1337031 w 1980696"/>
                <a:gd name="connsiteY1" fmla="*/ 0 h 1680311"/>
                <a:gd name="connsiteX2" fmla="*/ 1980696 w 1980696"/>
                <a:gd name="connsiteY2" fmla="*/ 1143817 h 1680311"/>
                <a:gd name="connsiteX3" fmla="*/ 1459417 w 1980696"/>
                <a:gd name="connsiteY3" fmla="*/ 1680311 h 1680311"/>
                <a:gd name="connsiteX4" fmla="*/ 0 w 1980696"/>
                <a:gd name="connsiteY4" fmla="*/ 1680311 h 1680311"/>
                <a:gd name="connsiteX0" fmla="*/ 0 w 1459417"/>
                <a:gd name="connsiteY0" fmla="*/ 1680311 h 1680311"/>
                <a:gd name="connsiteX1" fmla="*/ 1337031 w 1459417"/>
                <a:gd name="connsiteY1" fmla="*/ 0 h 1680311"/>
                <a:gd name="connsiteX2" fmla="*/ 1360698 w 1459417"/>
                <a:gd name="connsiteY2" fmla="*/ 208215 h 1680311"/>
                <a:gd name="connsiteX3" fmla="*/ 1459417 w 1459417"/>
                <a:gd name="connsiteY3" fmla="*/ 1680311 h 1680311"/>
                <a:gd name="connsiteX4" fmla="*/ 0 w 1459417"/>
                <a:gd name="connsiteY4" fmla="*/ 1680311 h 1680311"/>
                <a:gd name="connsiteX0" fmla="*/ 0 w 1360698"/>
                <a:gd name="connsiteY0" fmla="*/ 1680311 h 1688402"/>
                <a:gd name="connsiteX1" fmla="*/ 1337031 w 1360698"/>
                <a:gd name="connsiteY1" fmla="*/ 0 h 1688402"/>
                <a:gd name="connsiteX2" fmla="*/ 1360698 w 1360698"/>
                <a:gd name="connsiteY2" fmla="*/ 208215 h 1688402"/>
                <a:gd name="connsiteX3" fmla="*/ 278710 w 1360698"/>
                <a:gd name="connsiteY3" fmla="*/ 1688402 h 1688402"/>
                <a:gd name="connsiteX4" fmla="*/ 0 w 1360698"/>
                <a:gd name="connsiteY4" fmla="*/ 1680311 h 1688402"/>
                <a:gd name="connsiteX0" fmla="*/ 0 w 1360698"/>
                <a:gd name="connsiteY0" fmla="*/ 1680311 h 1698354"/>
                <a:gd name="connsiteX1" fmla="*/ 1337031 w 1360698"/>
                <a:gd name="connsiteY1" fmla="*/ 0 h 1698354"/>
                <a:gd name="connsiteX2" fmla="*/ 1360698 w 1360698"/>
                <a:gd name="connsiteY2" fmla="*/ 208215 h 1698354"/>
                <a:gd name="connsiteX3" fmla="*/ 415804 w 1360698"/>
                <a:gd name="connsiteY3" fmla="*/ 1698354 h 1698354"/>
                <a:gd name="connsiteX4" fmla="*/ 0 w 1360698"/>
                <a:gd name="connsiteY4" fmla="*/ 1680311 h 1698354"/>
                <a:gd name="connsiteX0" fmla="*/ 0 w 1360698"/>
                <a:gd name="connsiteY0" fmla="*/ 1556337 h 1574380"/>
                <a:gd name="connsiteX1" fmla="*/ 1226116 w 1360698"/>
                <a:gd name="connsiteY1" fmla="*/ 0 h 1574380"/>
                <a:gd name="connsiteX2" fmla="*/ 1360698 w 1360698"/>
                <a:gd name="connsiteY2" fmla="*/ 84241 h 1574380"/>
                <a:gd name="connsiteX3" fmla="*/ 415804 w 1360698"/>
                <a:gd name="connsiteY3" fmla="*/ 1574380 h 1574380"/>
                <a:gd name="connsiteX4" fmla="*/ 0 w 1360698"/>
                <a:gd name="connsiteY4" fmla="*/ 1556337 h 1574380"/>
                <a:gd name="connsiteX0" fmla="*/ 0 w 1303560"/>
                <a:gd name="connsiteY0" fmla="*/ 1556337 h 1574380"/>
                <a:gd name="connsiteX1" fmla="*/ 1226116 w 1303560"/>
                <a:gd name="connsiteY1" fmla="*/ 0 h 1574380"/>
                <a:gd name="connsiteX2" fmla="*/ 1303560 w 1303560"/>
                <a:gd name="connsiteY2" fmla="*/ 105569 h 1574380"/>
                <a:gd name="connsiteX3" fmla="*/ 415804 w 1303560"/>
                <a:gd name="connsiteY3" fmla="*/ 1574380 h 1574380"/>
                <a:gd name="connsiteX4" fmla="*/ 0 w 1303560"/>
                <a:gd name="connsiteY4" fmla="*/ 1556337 h 1574380"/>
                <a:gd name="connsiteX0" fmla="*/ 0 w 1246227"/>
                <a:gd name="connsiteY0" fmla="*/ 1580187 h 1580187"/>
                <a:gd name="connsiteX1" fmla="*/ 1168783 w 1246227"/>
                <a:gd name="connsiteY1" fmla="*/ 0 h 1580187"/>
                <a:gd name="connsiteX2" fmla="*/ 1246227 w 1246227"/>
                <a:gd name="connsiteY2" fmla="*/ 105569 h 1580187"/>
                <a:gd name="connsiteX3" fmla="*/ 358471 w 1246227"/>
                <a:gd name="connsiteY3" fmla="*/ 1574380 h 1580187"/>
                <a:gd name="connsiteX4" fmla="*/ 0 w 1246227"/>
                <a:gd name="connsiteY4" fmla="*/ 1580187 h 15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6227" h="1580187">
                  <a:moveTo>
                    <a:pt x="0" y="1580187"/>
                  </a:moveTo>
                  <a:lnTo>
                    <a:pt x="1168783" y="0"/>
                  </a:lnTo>
                  <a:lnTo>
                    <a:pt x="1246227" y="105569"/>
                  </a:lnTo>
                  <a:lnTo>
                    <a:pt x="358471" y="1574380"/>
                  </a:lnTo>
                  <a:lnTo>
                    <a:pt x="0" y="1580187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noProof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0" name="자유형: 도형 23">
              <a:extLst>
                <a:ext uri="{FF2B5EF4-FFF2-40B4-BE49-F238E27FC236}">
                  <a16:creationId xmlns:a16="http://schemas.microsoft.com/office/drawing/2014/main" id="{529D90B1-BC17-4168-A297-1DF303FB3C48}"/>
                </a:ext>
              </a:extLst>
            </p:cNvPr>
            <p:cNvSpPr/>
            <p:nvPr/>
          </p:nvSpPr>
          <p:spPr>
            <a:xfrm rot="17193105">
              <a:off x="4648324" y="3873318"/>
              <a:ext cx="243160" cy="406553"/>
            </a:xfrm>
            <a:custGeom>
              <a:avLst/>
              <a:gdLst>
                <a:gd name="connsiteX0" fmla="*/ 243160 w 243160"/>
                <a:gd name="connsiteY0" fmla="*/ 342071 h 406553"/>
                <a:gd name="connsiteX1" fmla="*/ 156493 w 243160"/>
                <a:gd name="connsiteY1" fmla="*/ 406553 h 406553"/>
                <a:gd name="connsiteX2" fmla="*/ 0 w 243160"/>
                <a:gd name="connsiteY2" fmla="*/ 0 h 406553"/>
                <a:gd name="connsiteX3" fmla="*/ 243160 w 243160"/>
                <a:gd name="connsiteY3" fmla="*/ 342071 h 406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160" h="406553">
                  <a:moveTo>
                    <a:pt x="243160" y="342071"/>
                  </a:moveTo>
                  <a:lnTo>
                    <a:pt x="156493" y="406553"/>
                  </a:lnTo>
                  <a:lnTo>
                    <a:pt x="0" y="0"/>
                  </a:lnTo>
                  <a:lnTo>
                    <a:pt x="243160" y="342071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noProof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C5DEA8E-5C03-42CC-987D-490297890048}"/>
                </a:ext>
              </a:extLst>
            </p:cNvPr>
            <p:cNvSpPr/>
            <p:nvPr/>
          </p:nvSpPr>
          <p:spPr>
            <a:xfrm rot="17193105">
              <a:off x="4152588" y="3654247"/>
              <a:ext cx="692798" cy="510610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noProof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2" name="자유형: 도형 28">
              <a:extLst>
                <a:ext uri="{FF2B5EF4-FFF2-40B4-BE49-F238E27FC236}">
                  <a16:creationId xmlns:a16="http://schemas.microsoft.com/office/drawing/2014/main" id="{404E048B-9C67-4EC0-82E9-DC9D4AEE9703}"/>
                </a:ext>
              </a:extLst>
            </p:cNvPr>
            <p:cNvSpPr/>
            <p:nvPr/>
          </p:nvSpPr>
          <p:spPr>
            <a:xfrm rot="4308689">
              <a:off x="3831248" y="2441608"/>
              <a:ext cx="648657" cy="777553"/>
            </a:xfrm>
            <a:custGeom>
              <a:avLst/>
              <a:gdLst>
                <a:gd name="connsiteX0" fmla="*/ 0 w 648657"/>
                <a:gd name="connsiteY0" fmla="*/ 777553 h 777553"/>
                <a:gd name="connsiteX1" fmla="*/ 255474 w 648657"/>
                <a:gd name="connsiteY1" fmla="*/ 0 h 777553"/>
                <a:gd name="connsiteX2" fmla="*/ 648657 w 648657"/>
                <a:gd name="connsiteY2" fmla="*/ 713937 h 777553"/>
                <a:gd name="connsiteX3" fmla="*/ 0 w 648657"/>
                <a:gd name="connsiteY3" fmla="*/ 777553 h 77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657" h="777553">
                  <a:moveTo>
                    <a:pt x="0" y="777553"/>
                  </a:moveTo>
                  <a:lnTo>
                    <a:pt x="255474" y="0"/>
                  </a:lnTo>
                  <a:lnTo>
                    <a:pt x="648657" y="713937"/>
                  </a:lnTo>
                  <a:lnTo>
                    <a:pt x="0" y="777553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noProof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38" name="그림 개체 틀 3">
            <a:extLst>
              <a:ext uri="{FF2B5EF4-FFF2-40B4-BE49-F238E27FC236}">
                <a16:creationId xmlns:a16="http://schemas.microsoft.com/office/drawing/2014/main" id="{EC82E52C-5E33-5942-8474-7ED4354EC95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405874" y="4835817"/>
            <a:ext cx="691688" cy="691688"/>
          </a:xfrm>
        </p:spPr>
        <p:txBody>
          <a:bodyPr rtlCol="0"/>
          <a:lstStyle>
            <a:lvl1pPr marL="0" indent="0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en-US" altLang="ko-KR" noProof="0" dirty="0"/>
          </a:p>
        </p:txBody>
      </p:sp>
      <p:sp>
        <p:nvSpPr>
          <p:cNvPr id="39" name="그림 개체 틀 3">
            <a:extLst>
              <a:ext uri="{FF2B5EF4-FFF2-40B4-BE49-F238E27FC236}">
                <a16:creationId xmlns:a16="http://schemas.microsoft.com/office/drawing/2014/main" id="{07EC0147-5BE6-9248-BF42-BD99608F459C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7405874" y="3271181"/>
            <a:ext cx="691688" cy="691688"/>
          </a:xfrm>
        </p:spPr>
        <p:txBody>
          <a:bodyPr rtlCol="0"/>
          <a:lstStyle>
            <a:lvl1pPr marL="0" indent="0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en-US" altLang="ko-KR" noProof="0" dirty="0"/>
          </a:p>
        </p:txBody>
      </p:sp>
      <p:sp>
        <p:nvSpPr>
          <p:cNvPr id="40" name="그림 개체 틀 3">
            <a:extLst>
              <a:ext uri="{FF2B5EF4-FFF2-40B4-BE49-F238E27FC236}">
                <a16:creationId xmlns:a16="http://schemas.microsoft.com/office/drawing/2014/main" id="{2B8E1942-1472-BC49-A624-3A31190A69E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405874" y="1706545"/>
            <a:ext cx="691688" cy="691688"/>
          </a:xfrm>
        </p:spPr>
        <p:txBody>
          <a:bodyPr rtlCol="0"/>
          <a:lstStyle>
            <a:lvl1pPr marL="0" indent="0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en-US" altLang="ko-KR" noProof="0" dirty="0"/>
          </a:p>
        </p:txBody>
      </p:sp>
    </p:spTree>
    <p:extLst>
      <p:ext uri="{BB962C8B-B14F-4D97-AF65-F5344CB8AC3E}">
        <p14:creationId xmlns:p14="http://schemas.microsoft.com/office/powerpoint/2010/main" val="1911798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디지털 제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0725BC56-C7B6-400F-80F9-3F968E2CAE0E}"/>
              </a:ext>
            </a:extLst>
          </p:cNvPr>
          <p:cNvGrpSpPr/>
          <p:nvPr userDrawn="1"/>
        </p:nvGrpSpPr>
        <p:grpSpPr>
          <a:xfrm>
            <a:off x="3383603" y="1013721"/>
            <a:ext cx="7749965" cy="5100743"/>
            <a:chOff x="510812" y="938373"/>
            <a:chExt cx="8073393" cy="5313612"/>
          </a:xfrm>
        </p:grpSpPr>
        <p:sp>
          <p:nvSpPr>
            <p:cNvPr id="44" name="모서리가 둥근 직사각형 15">
              <a:extLst>
                <a:ext uri="{FF2B5EF4-FFF2-40B4-BE49-F238E27FC236}">
                  <a16:creationId xmlns:a16="http://schemas.microsoft.com/office/drawing/2014/main" id="{1EC806EC-A1B2-4893-9504-1D7FFE8E238F}"/>
                </a:ext>
              </a:extLst>
            </p:cNvPr>
            <p:cNvSpPr/>
            <p:nvPr/>
          </p:nvSpPr>
          <p:spPr>
            <a:xfrm>
              <a:off x="877709" y="938373"/>
              <a:ext cx="7339600" cy="5234482"/>
            </a:xfrm>
            <a:prstGeom prst="round2SameRect">
              <a:avLst>
                <a:gd name="adj1" fmla="val 5601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ko-KR" altLang="en-ZA" noProof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5" name="모서리가 둥근 직사각형 15">
              <a:extLst>
                <a:ext uri="{FF2B5EF4-FFF2-40B4-BE49-F238E27FC236}">
                  <a16:creationId xmlns:a16="http://schemas.microsoft.com/office/drawing/2014/main" id="{535A1B12-6F16-41A0-A6B1-4AD0CCB5A081}"/>
                </a:ext>
              </a:extLst>
            </p:cNvPr>
            <p:cNvSpPr/>
            <p:nvPr/>
          </p:nvSpPr>
          <p:spPr>
            <a:xfrm>
              <a:off x="930758" y="995668"/>
              <a:ext cx="7233502" cy="5177187"/>
            </a:xfrm>
            <a:prstGeom prst="round2SameRect">
              <a:avLst>
                <a:gd name="adj1" fmla="val 4499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noProof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6" name="직사각형: 둥근 모서리 45">
              <a:extLst>
                <a:ext uri="{FF2B5EF4-FFF2-40B4-BE49-F238E27FC236}">
                  <a16:creationId xmlns:a16="http://schemas.microsoft.com/office/drawing/2014/main" id="{379B244F-CF81-4500-A78E-495ABA6828BA}"/>
                </a:ext>
              </a:extLst>
            </p:cNvPr>
            <p:cNvSpPr/>
            <p:nvPr/>
          </p:nvSpPr>
          <p:spPr>
            <a:xfrm rot="16200000">
              <a:off x="2264894" y="295974"/>
              <a:ext cx="4565229" cy="6599909"/>
            </a:xfrm>
            <a:prstGeom prst="roundRect">
              <a:avLst>
                <a:gd name="adj" fmla="val 1476"/>
              </a:avLst>
            </a:prstGeom>
            <a:solidFill>
              <a:schemeClr val="bg1"/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noProof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7" name="모서리가 둥근 직사각형 15">
              <a:extLst>
                <a:ext uri="{FF2B5EF4-FFF2-40B4-BE49-F238E27FC236}">
                  <a16:creationId xmlns:a16="http://schemas.microsoft.com/office/drawing/2014/main" id="{EE88F157-E260-486F-937E-C18428699861}"/>
                </a:ext>
              </a:extLst>
            </p:cNvPr>
            <p:cNvSpPr/>
            <p:nvPr/>
          </p:nvSpPr>
          <p:spPr>
            <a:xfrm rot="10800000">
              <a:off x="510812" y="5998253"/>
              <a:ext cx="8073393" cy="24897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noProof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8" name="모서리가 둥근 직사각형 15">
              <a:extLst>
                <a:ext uri="{FF2B5EF4-FFF2-40B4-BE49-F238E27FC236}">
                  <a16:creationId xmlns:a16="http://schemas.microsoft.com/office/drawing/2014/main" id="{F736AFAF-44AD-47CE-A63B-210102A4BF0B}"/>
                </a:ext>
              </a:extLst>
            </p:cNvPr>
            <p:cNvSpPr/>
            <p:nvPr userDrawn="1"/>
          </p:nvSpPr>
          <p:spPr>
            <a:xfrm>
              <a:off x="3668019" y="6206338"/>
              <a:ext cx="1758981" cy="45647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31000"/>
                  </a:schemeClr>
                </a:gs>
              </a:gsLst>
              <a:lin ang="16200000" scaled="0"/>
            </a:gra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ko-KR" altLang="en-ZA" noProof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A4F6457E-3660-4E80-82BC-8894D701DEE9}"/>
                </a:ext>
              </a:extLst>
            </p:cNvPr>
            <p:cNvSpPr/>
            <p:nvPr/>
          </p:nvSpPr>
          <p:spPr>
            <a:xfrm rot="16200000">
              <a:off x="4660498" y="1119143"/>
              <a:ext cx="48680" cy="4868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0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ko-KR" altLang="en-ZA" noProof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id="{88230416-7E55-4CB0-9548-491BA471E9E8}"/>
                </a:ext>
              </a:extLst>
            </p:cNvPr>
            <p:cNvSpPr/>
            <p:nvPr/>
          </p:nvSpPr>
          <p:spPr>
            <a:xfrm rot="16200000">
              <a:off x="4505961" y="1106017"/>
              <a:ext cx="83096" cy="8309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ko-KR" altLang="en-ZA" noProof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1" name="타원 50">
              <a:extLst>
                <a:ext uri="{FF2B5EF4-FFF2-40B4-BE49-F238E27FC236}">
                  <a16:creationId xmlns:a16="http://schemas.microsoft.com/office/drawing/2014/main" id="{FE3C1810-AD4F-4393-928E-CFA8053A2CC2}"/>
                </a:ext>
              </a:extLst>
            </p:cNvPr>
            <p:cNvSpPr/>
            <p:nvPr/>
          </p:nvSpPr>
          <p:spPr>
            <a:xfrm rot="16200000">
              <a:off x="4524686" y="1124741"/>
              <a:ext cx="45647" cy="4564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ko-KR" altLang="en-ZA" noProof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2951603" cy="2196235"/>
          </a:xfrm>
        </p:spPr>
        <p:txBody>
          <a:bodyPr rtlCol="0" anchor="b"/>
          <a:lstStyle>
            <a:lvl1pPr marL="0" indent="0"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26670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429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8096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0763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ko-KR" altLang="en-US" noProof="0" dirty="0"/>
              <a:t>여기에 강조 표시된 텍스트 삽입</a:t>
            </a:r>
            <a:endParaRPr lang="ko-KR" altLang="en-ZA" noProof="0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7" name="바닥글 개체 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바닥글 추가</a:t>
            </a:r>
            <a:endParaRPr lang="ko-KR" altLang="en-US" dirty="0"/>
          </a:p>
        </p:txBody>
      </p:sp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smtClean="0"/>
              <a:pPr/>
              <a:t>‹#›</a:t>
            </a:fld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C1EA41E-F6C4-484F-95E9-42978FF216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92796" y="1376357"/>
            <a:ext cx="6333545" cy="4379625"/>
          </a:xfrm>
          <a:prstGeom prst="roundRect">
            <a:avLst>
              <a:gd name="adj" fmla="val 1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noProof="0" dirty="0"/>
              <a:t>여기에 이미지 삽입 또는 끌어서 놓기</a:t>
            </a: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35FD3B7C-17C6-4327-986C-A8A6D6EC1B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800" y="3509766"/>
            <a:ext cx="2951163" cy="2322709"/>
          </a:xfrm>
        </p:spPr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ZA" noProof="0" dirty="0"/>
          </a:p>
        </p:txBody>
      </p:sp>
    </p:spTree>
    <p:extLst>
      <p:ext uri="{BB962C8B-B14F-4D97-AF65-F5344CB8AC3E}">
        <p14:creationId xmlns:p14="http://schemas.microsoft.com/office/powerpoint/2010/main" val="3336286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열 글머리 기호 이미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타원 17">
            <a:extLst>
              <a:ext uri="{FF2B5EF4-FFF2-40B4-BE49-F238E27FC236}">
                <a16:creationId xmlns:a16="http://schemas.microsoft.com/office/drawing/2014/main" id="{139FC94F-AE30-1048-843A-295FA302AC56}"/>
              </a:ext>
            </a:extLst>
          </p:cNvPr>
          <p:cNvSpPr>
            <a:spLocks noChangeAspect="1"/>
          </p:cNvSpPr>
          <p:nvPr userDrawn="1"/>
        </p:nvSpPr>
        <p:spPr>
          <a:xfrm>
            <a:off x="829415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A037F3B8-BD34-EA4F-A1C0-4006B373159E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8A1CF33D-645D-E940-8FF4-6178A32A19A2}"/>
              </a:ext>
            </a:extLst>
          </p:cNvPr>
          <p:cNvSpPr>
            <a:spLocks noChangeAspect="1"/>
          </p:cNvSpPr>
          <p:nvPr userDrawn="1"/>
        </p:nvSpPr>
        <p:spPr>
          <a:xfrm>
            <a:off x="2398763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7" name="바닥글 개체 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바닥글 추가</a:t>
            </a:r>
            <a:endParaRPr lang="ko-KR" altLang="en-US" dirty="0"/>
          </a:p>
        </p:txBody>
      </p:sp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smtClean="0"/>
              <a:pPr/>
              <a:t>‹#›</a:t>
            </a:fld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71452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설명</a:t>
            </a:r>
          </a:p>
        </p:txBody>
      </p:sp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설명</a:t>
            </a:r>
          </a:p>
        </p:txBody>
      </p:sp>
      <p:sp>
        <p:nvSpPr>
          <p:cNvPr id="15" name="텍스트 개체 틀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969634" y="4683647"/>
            <a:ext cx="2160588" cy="900000"/>
          </a:xfrm>
        </p:spPr>
        <p:txBody>
          <a:bodyPr rtlCol="0"/>
          <a:lstStyle>
            <a:lvl1pPr marL="0" indent="0" algn="ctr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설명</a:t>
            </a:r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71453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</a:t>
            </a:r>
            <a:r>
              <a:rPr lang="en-US" altLang="ko-KR" noProof="0" dirty="0"/>
              <a:t>2</a:t>
            </a:r>
            <a:endParaRPr lang="ko-KR" altLang="en-ZA" noProof="0" dirty="0"/>
          </a:p>
        </p:txBody>
      </p:sp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</a:t>
            </a:r>
            <a:r>
              <a:rPr lang="en-US" altLang="ko-KR" noProof="0" dirty="0"/>
              <a:t>3</a:t>
            </a:r>
            <a:endParaRPr lang="ko-KR" altLang="en-ZA" noProof="0" dirty="0"/>
          </a:p>
        </p:txBody>
      </p:sp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69635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</a:t>
            </a:r>
            <a:r>
              <a:rPr lang="en-US" altLang="ko-KR" noProof="0" dirty="0"/>
              <a:t>4</a:t>
            </a:r>
            <a:endParaRPr lang="ko-KR" altLang="en-ZA" noProof="0" dirty="0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36DD16A0-27CF-480C-8ADD-7BB99E0031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ko-KR" altLang="en-US" noProof="0" dirty="0"/>
              <a:t>하위 머리글​​</a:t>
            </a:r>
            <a:endParaRPr lang="ko-KR" altLang="en-ZA" noProof="0" dirty="0"/>
          </a:p>
        </p:txBody>
      </p:sp>
      <p:sp>
        <p:nvSpPr>
          <p:cNvPr id="20" name="그림 개체 틀 3">
            <a:extLst>
              <a:ext uri="{FF2B5EF4-FFF2-40B4-BE49-F238E27FC236}">
                <a16:creationId xmlns:a16="http://schemas.microsoft.com/office/drawing/2014/main" id="{06B6D0B6-0884-CD46-A1B0-9FED03C2262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724708" y="2358091"/>
            <a:ext cx="854075" cy="854075"/>
          </a:xfrm>
        </p:spPr>
        <p:txBody>
          <a:bodyPr rtlCol="0"/>
          <a:lstStyle>
            <a:lvl1pPr marL="0" indent="0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en-US" altLang="ko-KR" noProof="0" dirty="0"/>
          </a:p>
        </p:txBody>
      </p:sp>
      <p:sp>
        <p:nvSpPr>
          <p:cNvPr id="21" name="그림 개체 틀 3">
            <a:extLst>
              <a:ext uri="{FF2B5EF4-FFF2-40B4-BE49-F238E27FC236}">
                <a16:creationId xmlns:a16="http://schemas.microsoft.com/office/drawing/2014/main" id="{BAAC12A0-90C3-984B-A8FC-7EB4AA432E3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672402" y="2358091"/>
            <a:ext cx="854075" cy="854075"/>
          </a:xfrm>
        </p:spPr>
        <p:txBody>
          <a:bodyPr rtlCol="0"/>
          <a:lstStyle>
            <a:lvl1pPr marL="0" indent="0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en-US" altLang="ko-KR" noProof="0" dirty="0"/>
          </a:p>
        </p:txBody>
      </p:sp>
      <p:sp>
        <p:nvSpPr>
          <p:cNvPr id="22" name="그림 개체 틀 3">
            <a:extLst>
              <a:ext uri="{FF2B5EF4-FFF2-40B4-BE49-F238E27FC236}">
                <a16:creationId xmlns:a16="http://schemas.microsoft.com/office/drawing/2014/main" id="{51565942-8816-734B-BEEE-1258F13B66D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621493" y="2358090"/>
            <a:ext cx="854075" cy="854075"/>
          </a:xfrm>
        </p:spPr>
        <p:txBody>
          <a:bodyPr rtlCol="0"/>
          <a:lstStyle>
            <a:lvl1pPr marL="0" indent="0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en-US" altLang="ko-KR" noProof="0" dirty="0"/>
          </a:p>
        </p:txBody>
      </p:sp>
    </p:spTree>
    <p:extLst>
      <p:ext uri="{BB962C8B-B14F-4D97-AF65-F5344CB8AC3E}">
        <p14:creationId xmlns:p14="http://schemas.microsoft.com/office/powerpoint/2010/main" val="3072002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큰 번호 옵션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텍스트 개체 틀 3">
            <a:extLst>
              <a:ext uri="{FF2B5EF4-FFF2-40B4-BE49-F238E27FC236}">
                <a16:creationId xmlns:a16="http://schemas.microsoft.com/office/drawing/2014/main" id="{E6E9DC6E-6F00-46BA-B990-095D92A3588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0706" y="1579984"/>
            <a:ext cx="4348065" cy="4348065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txBody>
          <a:bodyPr rtlCol="0" anchor="ctr"/>
          <a:lstStyle>
            <a:lvl1pPr marL="0" indent="0" algn="ctr">
              <a:buNone/>
              <a:defRPr sz="21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ko-KR" altLang="en-US" noProof="0" dirty="0"/>
              <a:t>구역 머리글</a:t>
            </a:r>
          </a:p>
        </p:txBody>
      </p:sp>
      <p:sp>
        <p:nvSpPr>
          <p:cNvPr id="27" name="텍스트 개체 틀 9">
            <a:extLst>
              <a:ext uri="{FF2B5EF4-FFF2-40B4-BE49-F238E27FC236}">
                <a16:creationId xmlns:a16="http://schemas.microsoft.com/office/drawing/2014/main" id="{76D2E128-93A5-440C-A234-55AC27F90F8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39330" y="1754721"/>
            <a:ext cx="3998591" cy="3998591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marL="266700" lvl="0" indent="-266700" algn="ctr" rtl="0"/>
            <a:r>
              <a:rPr lang="ko-KR" altLang="en-US" noProof="0" dirty="0"/>
              <a:t>구역 머리글</a:t>
            </a:r>
          </a:p>
        </p:txBody>
      </p:sp>
      <p:sp>
        <p:nvSpPr>
          <p:cNvPr id="28" name="텍스트 개체 틀 9">
            <a:extLst>
              <a:ext uri="{FF2B5EF4-FFF2-40B4-BE49-F238E27FC236}">
                <a16:creationId xmlns:a16="http://schemas.microsoft.com/office/drawing/2014/main" id="{315814FC-F14E-4ECD-A97E-869936E55DF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38481" y="2193897"/>
            <a:ext cx="3120238" cy="3120238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marL="266700" lvl="0" indent="-266700" algn="ctr" rtl="0"/>
            <a:r>
              <a:rPr lang="ko-KR" altLang="en-US" noProof="0" dirty="0"/>
              <a:t>구역 머리글</a:t>
            </a:r>
          </a:p>
        </p:txBody>
      </p:sp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A8E117AC-4076-4663-96EA-12A984AAA63A}"/>
              </a:ext>
            </a:extLst>
          </p:cNvPr>
          <p:cNvSpPr/>
          <p:nvPr userDrawn="1"/>
        </p:nvSpPr>
        <p:spPr>
          <a:xfrm>
            <a:off x="4740115" y="2772299"/>
            <a:ext cx="494967" cy="1963434"/>
          </a:xfrm>
          <a:custGeom>
            <a:avLst/>
            <a:gdLst>
              <a:gd name="connsiteX0" fmla="*/ 258706 w 494967"/>
              <a:gd name="connsiteY0" fmla="*/ 0 h 1963434"/>
              <a:gd name="connsiteX1" fmla="*/ 324121 w 494967"/>
              <a:gd name="connsiteY1" fmla="*/ 135794 h 1963434"/>
              <a:gd name="connsiteX2" fmla="*/ 494967 w 494967"/>
              <a:gd name="connsiteY2" fmla="*/ 982025 h 1963434"/>
              <a:gd name="connsiteX3" fmla="*/ 324121 w 494967"/>
              <a:gd name="connsiteY3" fmla="*/ 1828257 h 1963434"/>
              <a:gd name="connsiteX4" fmla="*/ 259003 w 494967"/>
              <a:gd name="connsiteY4" fmla="*/ 1963434 h 1963434"/>
              <a:gd name="connsiteX5" fmla="*/ 241238 w 494967"/>
              <a:gd name="connsiteY5" fmla="*/ 1934192 h 1963434"/>
              <a:gd name="connsiteX6" fmla="*/ 0 w 494967"/>
              <a:gd name="connsiteY6" fmla="*/ 981472 h 1963434"/>
              <a:gd name="connsiteX7" fmla="*/ 241238 w 494967"/>
              <a:gd name="connsiteY7" fmla="*/ 28753 h 1963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967" h="1963434">
                <a:moveTo>
                  <a:pt x="258706" y="0"/>
                </a:moveTo>
                <a:lnTo>
                  <a:pt x="324121" y="135794"/>
                </a:lnTo>
                <a:cubicBezTo>
                  <a:pt x="434133" y="395891"/>
                  <a:pt x="494967" y="681854"/>
                  <a:pt x="494967" y="982025"/>
                </a:cubicBezTo>
                <a:cubicBezTo>
                  <a:pt x="494967" y="1282196"/>
                  <a:pt x="434133" y="1568159"/>
                  <a:pt x="324121" y="1828257"/>
                </a:cubicBezTo>
                <a:lnTo>
                  <a:pt x="259003" y="1963434"/>
                </a:lnTo>
                <a:lnTo>
                  <a:pt x="241238" y="1934192"/>
                </a:lnTo>
                <a:cubicBezTo>
                  <a:pt x="87390" y="1650983"/>
                  <a:pt x="0" y="1326433"/>
                  <a:pt x="0" y="981472"/>
                </a:cubicBezTo>
                <a:cubicBezTo>
                  <a:pt x="0" y="636511"/>
                  <a:pt x="87390" y="311961"/>
                  <a:pt x="241238" y="28753"/>
                </a:cubicBezTo>
                <a:close/>
              </a:path>
            </a:pathLst>
          </a:custGeom>
          <a:pattFill prst="dkUp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33BA9298-2BC7-49EF-BEB7-E71095424207}"/>
              </a:ext>
            </a:extLst>
          </p:cNvPr>
          <p:cNvSpPr/>
          <p:nvPr userDrawn="1"/>
        </p:nvSpPr>
        <p:spPr>
          <a:xfrm>
            <a:off x="8245937" y="2863999"/>
            <a:ext cx="491664" cy="1780035"/>
          </a:xfrm>
          <a:custGeom>
            <a:avLst/>
            <a:gdLst>
              <a:gd name="connsiteX0" fmla="*/ 279162 w 491664"/>
              <a:gd name="connsiteY0" fmla="*/ 0 h 1780035"/>
              <a:gd name="connsiteX1" fmla="*/ 334593 w 491664"/>
              <a:gd name="connsiteY1" fmla="*/ 115068 h 1780035"/>
              <a:gd name="connsiteX2" fmla="*/ 491664 w 491664"/>
              <a:gd name="connsiteY2" fmla="*/ 893069 h 1780035"/>
              <a:gd name="connsiteX3" fmla="*/ 334593 w 491664"/>
              <a:gd name="connsiteY3" fmla="*/ 1671070 h 1780035"/>
              <a:gd name="connsiteX4" fmla="*/ 282102 w 491664"/>
              <a:gd name="connsiteY4" fmla="*/ 1780035 h 1780035"/>
              <a:gd name="connsiteX5" fmla="*/ 265807 w 491664"/>
              <a:gd name="connsiteY5" fmla="*/ 1758245 h 1780035"/>
              <a:gd name="connsiteX6" fmla="*/ 0 w 491664"/>
              <a:gd name="connsiteY6" fmla="*/ 888052 h 1780035"/>
              <a:gd name="connsiteX7" fmla="*/ 265807 w 491664"/>
              <a:gd name="connsiteY7" fmla="*/ 17859 h 17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664" h="1780035">
                <a:moveTo>
                  <a:pt x="279162" y="0"/>
                </a:moveTo>
                <a:lnTo>
                  <a:pt x="334593" y="115068"/>
                </a:lnTo>
                <a:cubicBezTo>
                  <a:pt x="435735" y="354195"/>
                  <a:pt x="491664" y="617100"/>
                  <a:pt x="491664" y="893069"/>
                </a:cubicBezTo>
                <a:cubicBezTo>
                  <a:pt x="491664" y="1169038"/>
                  <a:pt x="435735" y="1431944"/>
                  <a:pt x="334593" y="1671070"/>
                </a:cubicBezTo>
                <a:lnTo>
                  <a:pt x="282102" y="1780035"/>
                </a:lnTo>
                <a:lnTo>
                  <a:pt x="265807" y="1758245"/>
                </a:lnTo>
                <a:cubicBezTo>
                  <a:pt x="97991" y="1509844"/>
                  <a:pt x="0" y="1210391"/>
                  <a:pt x="0" y="888052"/>
                </a:cubicBezTo>
                <a:cubicBezTo>
                  <a:pt x="0" y="565713"/>
                  <a:pt x="97991" y="266261"/>
                  <a:pt x="265807" y="17859"/>
                </a:cubicBezTo>
                <a:close/>
              </a:path>
            </a:pathLst>
          </a:custGeom>
          <a:pattFill prst="dkUpDiag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D850331C-9383-4367-8C09-8FBE227C98B4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D5AADDFA-0151-46BA-B788-3C5B8FC5B5FD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CC98EDD7-AC10-482C-9B0F-9EE170C1F8C4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46C6BDBB-2B70-456D-86FB-0A63D587A509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DD294FD8-6E9C-409A-81F3-C1E9BE998524}"/>
              </a:ext>
            </a:extLst>
          </p:cNvPr>
          <p:cNvSpPr/>
          <p:nvPr userDrawn="1"/>
        </p:nvSpPr>
        <p:spPr>
          <a:xfrm rot="13336516">
            <a:off x="137666" y="5349121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E9CE551E-3C50-4DFC-B1F0-E75C36EB546C}"/>
              </a:ext>
            </a:extLst>
          </p:cNvPr>
          <p:cNvSpPr/>
          <p:nvPr userDrawn="1"/>
        </p:nvSpPr>
        <p:spPr>
          <a:xfrm rot="5738060">
            <a:off x="100722" y="596209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1A30495D-C647-4038-8E7F-16125414CE5D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바닥글 추가</a:t>
            </a:r>
            <a:endParaRPr lang="ko-KR" altLang="en-US" dirty="0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smtClean="0"/>
              <a:pPr/>
              <a:t>‹#›</a:t>
            </a:fld>
            <a:endParaRPr lang="ko-KR" altLang="en-US" dirty="0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487EAD8B-C2A9-4ED7-BA79-62CE2E5D80F9}"/>
              </a:ext>
            </a:extLst>
          </p:cNvPr>
          <p:cNvSpPr/>
          <p:nvPr userDrawn="1"/>
        </p:nvSpPr>
        <p:spPr>
          <a:xfrm rot="3693105">
            <a:off x="270909" y="5041123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텍스트 개체 틀 18">
            <a:extLst>
              <a:ext uri="{FF2B5EF4-FFF2-40B4-BE49-F238E27FC236}">
                <a16:creationId xmlns:a16="http://schemas.microsoft.com/office/drawing/2014/main" id="{C614E990-EC62-437B-ADF0-038FF35A26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4343" y="2505766"/>
            <a:ext cx="3374987" cy="885825"/>
          </a:xfrm>
        </p:spPr>
        <p:txBody>
          <a:bodyPr rtlCol="0" anchor="ctr"/>
          <a:lstStyle>
            <a:lvl1pPr marL="0" indent="0" algn="ctr">
              <a:buNone/>
              <a:defRPr sz="80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266700" indent="0">
              <a:buNone/>
              <a:defRPr sz="8000">
                <a:latin typeface="+mj-lt"/>
              </a:defRPr>
            </a:lvl2pPr>
            <a:lvl3pPr marL="542925" indent="0">
              <a:buNone/>
              <a:defRPr sz="8000">
                <a:latin typeface="+mj-lt"/>
              </a:defRPr>
            </a:lvl3pPr>
            <a:lvl4pPr marL="809625" indent="0">
              <a:buNone/>
              <a:defRPr sz="8000">
                <a:latin typeface="+mj-lt"/>
              </a:defRPr>
            </a:lvl4pPr>
            <a:lvl5pPr marL="1076325" indent="0">
              <a:buNone/>
              <a:defRPr sz="8000">
                <a:latin typeface="+mj-lt"/>
              </a:defRPr>
            </a:lvl5pPr>
          </a:lstStyle>
          <a:p>
            <a:pPr lvl="0" rtl="0"/>
            <a:r>
              <a:rPr lang="en-US" altLang="ko-KR" noProof="0" dirty="0"/>
              <a:t>1</a:t>
            </a:r>
            <a:endParaRPr lang="ko-KR" altLang="en-ZA" noProof="0" dirty="0"/>
          </a:p>
        </p:txBody>
      </p:sp>
      <p:sp>
        <p:nvSpPr>
          <p:cNvPr id="32" name="텍스트 개체 틀 20">
            <a:extLst>
              <a:ext uri="{FF2B5EF4-FFF2-40B4-BE49-F238E27FC236}">
                <a16:creationId xmlns:a16="http://schemas.microsoft.com/office/drawing/2014/main" id="{A6926E00-3D05-4600-B7E9-74F56D038A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12968" y="2505766"/>
            <a:ext cx="3025513" cy="885825"/>
          </a:xfrm>
        </p:spPr>
        <p:txBody>
          <a:bodyPr rtlCol="0" anchor="ctr"/>
          <a:lstStyle>
            <a:lvl1pPr marL="0" indent="0" algn="ctr">
              <a:buNone/>
              <a:defRPr sz="8000" b="1" i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en-US" altLang="ko-KR" noProof="0" dirty="0"/>
              <a:t>2</a:t>
            </a:r>
            <a:endParaRPr lang="ko-KR" altLang="en-ZA" noProof="0" dirty="0"/>
          </a:p>
        </p:txBody>
      </p:sp>
      <p:sp>
        <p:nvSpPr>
          <p:cNvPr id="33" name="텍스트 개체 틀 32">
            <a:extLst>
              <a:ext uri="{FF2B5EF4-FFF2-40B4-BE49-F238E27FC236}">
                <a16:creationId xmlns:a16="http://schemas.microsoft.com/office/drawing/2014/main" id="{56EA1CAB-F73E-42AE-AC55-B00392B49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737600" y="2490630"/>
            <a:ext cx="2090738" cy="900962"/>
          </a:xfrm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8000" b="1" i="0" dirty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marL="266700" lvl="0" indent="-266700" algn="ctr" rtl="0"/>
            <a:r>
              <a:rPr lang="en-US" altLang="ko-KR" noProof="0" dirty="0"/>
              <a:t>3</a:t>
            </a:r>
          </a:p>
        </p:txBody>
      </p:sp>
      <p:sp>
        <p:nvSpPr>
          <p:cNvPr id="35" name="텍스트 개체 틀 34">
            <a:extLst>
              <a:ext uri="{FF2B5EF4-FFF2-40B4-BE49-F238E27FC236}">
                <a16:creationId xmlns:a16="http://schemas.microsoft.com/office/drawing/2014/main" id="{34357700-1BDF-40C0-BFE9-5F837ADED4A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20138" y="4015478"/>
            <a:ext cx="2489200" cy="1012825"/>
          </a:xfrm>
        </p:spPr>
        <p:txBody>
          <a:bodyPr rtlCol="0"/>
          <a:lstStyle>
            <a:lvl1pPr marL="0" indent="0" algn="ctr">
              <a:buNone/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ko-KR" altLang="en-US" noProof="0" dirty="0"/>
              <a:t>구역 설명</a:t>
            </a:r>
            <a:endParaRPr lang="ko-KR" altLang="en-ZA" noProof="0" dirty="0"/>
          </a:p>
        </p:txBody>
      </p:sp>
      <p:sp>
        <p:nvSpPr>
          <p:cNvPr id="37" name="텍스트 개체 틀 36">
            <a:extLst>
              <a:ext uri="{FF2B5EF4-FFF2-40B4-BE49-F238E27FC236}">
                <a16:creationId xmlns:a16="http://schemas.microsoft.com/office/drawing/2014/main" id="{A3F3E97F-9A21-4431-909B-D1E580B19F1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81124" y="4015478"/>
            <a:ext cx="2489200" cy="1011238"/>
          </a:xfrm>
        </p:spPr>
        <p:txBody>
          <a:bodyPr rtlCol="0"/>
          <a:lstStyle>
            <a:lvl1pPr marL="0" indent="0" algn="ctr">
              <a:buNone/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ko-KR" altLang="en-US" noProof="0" dirty="0"/>
              <a:t>구역 설명</a:t>
            </a:r>
            <a:endParaRPr lang="ko-KR" altLang="en-ZA" noProof="0" dirty="0"/>
          </a:p>
        </p:txBody>
      </p:sp>
      <p:sp>
        <p:nvSpPr>
          <p:cNvPr id="39" name="텍스트 개체 틀 38">
            <a:extLst>
              <a:ext uri="{FF2B5EF4-FFF2-40B4-BE49-F238E27FC236}">
                <a16:creationId xmlns:a16="http://schemas.microsoft.com/office/drawing/2014/main" id="{2445CEA3-6928-4E8E-8E52-B7043F3580D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737600" y="4015478"/>
            <a:ext cx="2090738" cy="1012825"/>
          </a:xfrm>
        </p:spPr>
        <p:txBody>
          <a:bodyPr rtlCol="0"/>
          <a:lstStyle>
            <a:lvl1pPr marL="0" indent="0" algn="ctr">
              <a:buNone/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ko-KR" altLang="en-US" noProof="0" dirty="0"/>
              <a:t>구역 설명</a:t>
            </a:r>
            <a:endParaRPr lang="ko-KR" altLang="en-ZA" noProof="0" dirty="0"/>
          </a:p>
        </p:txBody>
      </p:sp>
    </p:spTree>
    <p:extLst>
      <p:ext uri="{BB962C8B-B14F-4D97-AF65-F5344CB8AC3E}">
        <p14:creationId xmlns:p14="http://schemas.microsoft.com/office/powerpoint/2010/main" val="2159792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ko-KR" altLang="en-US" noProof="0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584000"/>
            <a:ext cx="5472000" cy="4608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ZA" noProof="0" dirty="0"/>
          </a:p>
        </p:txBody>
      </p:sp>
      <p:sp>
        <p:nvSpPr>
          <p:cNvPr id="10" name="바닥글 개체 틀 9">
            <a:extLst>
              <a:ext uri="{FF2B5EF4-FFF2-40B4-BE49-F238E27FC236}">
                <a16:creationId xmlns:a16="http://schemas.microsoft.com/office/drawing/2014/main" id="{9337FD81-6DFD-43B7-A7D9-59E45ECDF3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ko-KR" altLang="en-US" noProof="0" dirty="0"/>
              <a:t>바닥글 추가</a:t>
            </a:r>
          </a:p>
        </p:txBody>
      </p:sp>
      <p:sp>
        <p:nvSpPr>
          <p:cNvPr id="11" name="슬라이드 번호 개체 틀 10">
            <a:extLst>
              <a:ext uri="{FF2B5EF4-FFF2-40B4-BE49-F238E27FC236}">
                <a16:creationId xmlns:a16="http://schemas.microsoft.com/office/drawing/2014/main" id="{F17B7460-0559-435A-9C2F-1B12BC6CE1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en-ZA" altLang="ko-KR" noProof="0" smtClean="0"/>
              <a:pPr/>
              <a:t>‹#›</a:t>
            </a:fld>
            <a:endParaRPr lang="ko-KR" altLang="en-US" noProof="0" dirty="0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84325"/>
            <a:ext cx="5472113" cy="4606925"/>
          </a:xfrm>
        </p:spPr>
        <p:txBody>
          <a:bodyPr rtlCol="0"/>
          <a:lstStyle/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ZA" noProof="0" dirty="0"/>
          </a:p>
        </p:txBody>
      </p:sp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152525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ko-KR" altLang="en-US" noProof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2139098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시장 점유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070BDE6F-3ADC-465D-A1D5-2E3FEE5E3685}"/>
              </a:ext>
            </a:extLst>
          </p:cNvPr>
          <p:cNvSpPr/>
          <p:nvPr userDrawn="1"/>
        </p:nvSpPr>
        <p:spPr>
          <a:xfrm rot="4308689">
            <a:off x="9605830" y="-345925"/>
            <a:ext cx="2706415" cy="2832124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1999" y="6188628"/>
            <a:ext cx="878494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바닥글 추가</a:t>
            </a:r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smtClean="0"/>
              <a:pPr/>
              <a:t>‹#›</a:t>
            </a:fld>
            <a:endParaRPr lang="ko-KR" altLang="en-US" dirty="0"/>
          </a:p>
        </p:txBody>
      </p:sp>
      <p:cxnSp>
        <p:nvCxnSpPr>
          <p:cNvPr id="14" name="직선 연결선(S) 13">
            <a:extLst>
              <a:ext uri="{FF2B5EF4-FFF2-40B4-BE49-F238E27FC236}">
                <a16:creationId xmlns:a16="http://schemas.microsoft.com/office/drawing/2014/main" id="{B3B7A27A-7EBF-4E8D-A115-E66CB9FAB63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319756"/>
            <a:ext cx="0" cy="436984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(S) 14">
            <a:extLst>
              <a:ext uri="{FF2B5EF4-FFF2-40B4-BE49-F238E27FC236}">
                <a16:creationId xmlns:a16="http://schemas.microsoft.com/office/drawing/2014/main" id="{1BFFAC39-59BE-48F2-AD63-62BEFC00B1D5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0" y="3504678"/>
            <a:ext cx="11340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텍스트 개체 틀 5">
            <a:extLst>
              <a:ext uri="{FF2B5EF4-FFF2-40B4-BE49-F238E27FC236}">
                <a16:creationId xmlns:a16="http://schemas.microsoft.com/office/drawing/2014/main" id="{FA965502-3EB0-4B3F-B1BD-4A4FCF7FFB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2000" y="951013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 err="1"/>
              <a:t>사분면</a:t>
            </a:r>
            <a:r>
              <a:rPr lang="ko-KR" altLang="en-US" noProof="0" dirty="0"/>
              <a:t> 제목</a:t>
            </a:r>
          </a:p>
        </p:txBody>
      </p:sp>
      <p:sp>
        <p:nvSpPr>
          <p:cNvPr id="20" name="텍스트 개체 틀 5">
            <a:extLst>
              <a:ext uri="{FF2B5EF4-FFF2-40B4-BE49-F238E27FC236}">
                <a16:creationId xmlns:a16="http://schemas.microsoft.com/office/drawing/2014/main" id="{C18A1C3D-3A6C-4F03-9E67-CC675C5FE3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06000" y="5857570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 err="1"/>
              <a:t>사분면</a:t>
            </a:r>
            <a:r>
              <a:rPr lang="ko-KR" altLang="en-US" noProof="0" dirty="0"/>
              <a:t> 제목</a:t>
            </a:r>
          </a:p>
        </p:txBody>
      </p:sp>
      <p:sp>
        <p:nvSpPr>
          <p:cNvPr id="21" name="텍스트 개체 틀 5">
            <a:extLst>
              <a:ext uri="{FF2B5EF4-FFF2-40B4-BE49-F238E27FC236}">
                <a16:creationId xmlns:a16="http://schemas.microsoft.com/office/drawing/2014/main" id="{469CF172-1F46-411E-B0E1-B0220CFB3D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187823"/>
            <a:ext cx="1980000" cy="252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 err="1"/>
              <a:t>사분면</a:t>
            </a:r>
            <a:r>
              <a:rPr lang="ko-KR" altLang="en-US" noProof="0" dirty="0"/>
              <a:t> 제목</a:t>
            </a:r>
          </a:p>
        </p:txBody>
      </p:sp>
      <p:sp>
        <p:nvSpPr>
          <p:cNvPr id="22" name="텍스트 개체 틀 5">
            <a:extLst>
              <a:ext uri="{FF2B5EF4-FFF2-40B4-BE49-F238E27FC236}">
                <a16:creationId xmlns:a16="http://schemas.microsoft.com/office/drawing/2014/main" id="{BD9E85DB-9B95-40F2-9F0B-3D21BC9DCD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92001" y="3187823"/>
            <a:ext cx="1980000" cy="252000"/>
          </a:xfr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 err="1"/>
              <a:t>사분면</a:t>
            </a:r>
            <a:r>
              <a:rPr lang="ko-KR" altLang="en-US" noProof="0" dirty="0"/>
              <a:t> 제목</a:t>
            </a:r>
          </a:p>
        </p:txBody>
      </p:sp>
    </p:spTree>
    <p:extLst>
      <p:ext uri="{BB962C8B-B14F-4D97-AF65-F5344CB8AC3E}">
        <p14:creationId xmlns:p14="http://schemas.microsoft.com/office/powerpoint/2010/main" val="1044470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열 상자 표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396" y="2463936"/>
            <a:ext cx="3726003" cy="3314545"/>
          </a:xfrm>
          <a:prstGeom prst="rightArrowCallout">
            <a:avLst>
              <a:gd name="adj1" fmla="val 50000"/>
              <a:gd name="adj2" fmla="val 25000"/>
              <a:gd name="adj3" fmla="val 15421"/>
              <a:gd name="adj4" fmla="val 80487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ZA" noProof="0" dirty="0"/>
          </a:p>
        </p:txBody>
      </p:sp>
      <p:sp>
        <p:nvSpPr>
          <p:cNvPr id="7" name="바닥글 개체 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바닥글 추가</a:t>
            </a:r>
            <a:endParaRPr lang="ko-KR" altLang="en-US" dirty="0"/>
          </a:p>
        </p:txBody>
      </p:sp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smtClean="0"/>
              <a:pPr/>
              <a:t>‹#›</a:t>
            </a:fld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13985" y="2463801"/>
            <a:ext cx="3726469" cy="3314200"/>
          </a:xfrm>
          <a:prstGeom prst="rightArrowCallout">
            <a:avLst>
              <a:gd name="adj1" fmla="val 50000"/>
              <a:gd name="adj2" fmla="val 25000"/>
              <a:gd name="adj3" fmla="val 16186"/>
              <a:gd name="adj4" fmla="val 80493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ZA" noProof="0" dirty="0"/>
          </a:p>
        </p:txBody>
      </p: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83985" y="2463801"/>
            <a:ext cx="2963619" cy="331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ZA" noProof="0" dirty="0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F8E9D1B9-1C3A-4397-B3B4-9A921D6415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ko-KR" altLang="en-US" noProof="0" dirty="0"/>
              <a:t>하위 머리글​​</a:t>
            </a:r>
            <a:endParaRPr lang="ko-KR" altLang="en-ZA" noProof="0" dirty="0"/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1B4F049D-3C57-44BB-ACE2-1363AF36D9E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236" y="1647240"/>
            <a:ext cx="2975578" cy="648000"/>
          </a:xfrm>
          <a:ln>
            <a:solidFill>
              <a:schemeClr val="accent1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ko-KR" altLang="en-US" noProof="0" dirty="0"/>
              <a:t>구역 </a:t>
            </a:r>
            <a:r>
              <a:rPr lang="en-US" altLang="ko-KR" noProof="0" dirty="0"/>
              <a:t>1 </a:t>
            </a:r>
            <a:r>
              <a:rPr lang="ko-KR" altLang="en-US" noProof="0" dirty="0"/>
              <a:t>제목</a:t>
            </a:r>
            <a:endParaRPr lang="ko-KR" altLang="en-ZA" noProof="0" dirty="0"/>
          </a:p>
        </p:txBody>
      </p:sp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FB9B793F-A64B-475C-96F3-FB40100E01E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08336" y="1647040"/>
            <a:ext cx="2975578" cy="648000"/>
          </a:xfrm>
          <a:ln>
            <a:solidFill>
              <a:schemeClr val="accent2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구역 </a:t>
            </a:r>
            <a:r>
              <a:rPr lang="en-US" altLang="ko-KR" noProof="0" dirty="0"/>
              <a:t>2 </a:t>
            </a:r>
            <a:r>
              <a:rPr lang="ko-KR" altLang="en-US" noProof="0" dirty="0"/>
              <a:t>제목</a:t>
            </a:r>
            <a:endParaRPr lang="ko-KR" altLang="en-ZA" noProof="0" dirty="0"/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0EF53567-5287-43FB-B07E-A12F3AEEDB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83986" y="1647240"/>
            <a:ext cx="2975578" cy="648000"/>
          </a:xfrm>
          <a:ln>
            <a:solidFill>
              <a:schemeClr val="accent3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구역 </a:t>
            </a:r>
            <a:r>
              <a:rPr lang="en-US" altLang="ko-KR" noProof="0" dirty="0"/>
              <a:t>3 </a:t>
            </a:r>
            <a:r>
              <a:rPr lang="ko-KR" altLang="en-US" noProof="0" dirty="0"/>
              <a:t>제목</a:t>
            </a:r>
            <a:endParaRPr lang="ko-KR" altLang="en-ZA" noProof="0" dirty="0"/>
          </a:p>
        </p:txBody>
      </p:sp>
    </p:spTree>
    <p:extLst>
      <p:ext uri="{BB962C8B-B14F-4D97-AF65-F5344CB8AC3E}">
        <p14:creationId xmlns:p14="http://schemas.microsoft.com/office/powerpoint/2010/main" val="3755733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시간 표시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ko-KR" altLang="en-US" noProof="0" dirty="0"/>
              <a:t>바닥글 추가</a:t>
            </a: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en-ZA" altLang="ko-KR" noProof="0" smtClean="0"/>
              <a:pPr/>
              <a:t>‹#›</a:t>
            </a:fld>
            <a:endParaRPr lang="ko-KR" altLang="en-US" noProof="0" dirty="0"/>
          </a:p>
        </p:txBody>
      </p:sp>
      <p:sp>
        <p:nvSpPr>
          <p:cNvPr id="13" name="텍스트 개체 틀 8">
            <a:extLst>
              <a:ext uri="{FF2B5EF4-FFF2-40B4-BE49-F238E27FC236}">
                <a16:creationId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ko-KR" altLang="en-US" noProof="0" dirty="0"/>
              <a:t>하위 머리글​​</a:t>
            </a:r>
            <a:endParaRPr lang="ko-KR" altLang="en-ZA" noProof="0" dirty="0"/>
          </a:p>
        </p:txBody>
      </p: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52158F80-0C1A-4B9E-9335-A5A0015187F7}"/>
              </a:ext>
            </a:extLst>
          </p:cNvPr>
          <p:cNvCxnSpPr/>
          <p:nvPr userDrawn="1"/>
        </p:nvCxnSpPr>
        <p:spPr>
          <a:xfrm>
            <a:off x="431800" y="3866682"/>
            <a:ext cx="1133951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텍스트 개체 틀 10">
            <a:extLst>
              <a:ext uri="{FF2B5EF4-FFF2-40B4-BE49-F238E27FC236}">
                <a16:creationId xmlns:a16="http://schemas.microsoft.com/office/drawing/2014/main" id="{723DA611-B88C-4D7E-82A4-5E4CA9DC2E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29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ko-KR" altLang="en-US" noProof="0" dirty="0"/>
              <a:t>연도</a:t>
            </a:r>
            <a:endParaRPr lang="ko-KR" altLang="en-ZA" noProof="0" dirty="0"/>
          </a:p>
        </p:txBody>
      </p:sp>
      <p:sp>
        <p:nvSpPr>
          <p:cNvPr id="17" name="텍스트 개체 틀 10">
            <a:extLst>
              <a:ext uri="{FF2B5EF4-FFF2-40B4-BE49-F238E27FC236}">
                <a16:creationId xmlns:a16="http://schemas.microsoft.com/office/drawing/2014/main" id="{180A0FA4-75CD-4A61-AA79-9C3C5F97ED8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21" name="텍스트 개체 틀 10">
            <a:extLst>
              <a:ext uri="{FF2B5EF4-FFF2-40B4-BE49-F238E27FC236}">
                <a16:creationId xmlns:a16="http://schemas.microsoft.com/office/drawing/2014/main" id="{EBB89A53-1B07-4560-B98E-03BECDB832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22" name="텍스트 개체 틀 10">
            <a:extLst>
              <a:ext uri="{FF2B5EF4-FFF2-40B4-BE49-F238E27FC236}">
                <a16:creationId xmlns:a16="http://schemas.microsoft.com/office/drawing/2014/main" id="{22D34AD8-D83D-4409-A418-C00840A085A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25" name="텍스트 개체 틀 10">
            <a:extLst>
              <a:ext uri="{FF2B5EF4-FFF2-40B4-BE49-F238E27FC236}">
                <a16:creationId xmlns:a16="http://schemas.microsoft.com/office/drawing/2014/main" id="{3EAA6A46-63F3-49A5-8E0B-758176E4429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26" name="텍스트 개체 틀 10">
            <a:extLst>
              <a:ext uri="{FF2B5EF4-FFF2-40B4-BE49-F238E27FC236}">
                <a16:creationId xmlns:a16="http://schemas.microsoft.com/office/drawing/2014/main" id="{BB051A6E-4868-4F3F-93DB-AD07020E934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771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ko-KR" altLang="en-US" noProof="0" dirty="0"/>
              <a:t>연도</a:t>
            </a:r>
            <a:endParaRPr lang="ko-KR" altLang="en-ZA" noProof="0" dirty="0"/>
          </a:p>
        </p:txBody>
      </p:sp>
      <p:sp>
        <p:nvSpPr>
          <p:cNvPr id="28" name="텍스트 개체 틀 10">
            <a:extLst>
              <a:ext uri="{FF2B5EF4-FFF2-40B4-BE49-F238E27FC236}">
                <a16:creationId xmlns:a16="http://schemas.microsoft.com/office/drawing/2014/main" id="{61519886-189E-4C69-AEED-FD9BDD3E567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30" name="텍스트 개체 틀 10">
            <a:extLst>
              <a:ext uri="{FF2B5EF4-FFF2-40B4-BE49-F238E27FC236}">
                <a16:creationId xmlns:a16="http://schemas.microsoft.com/office/drawing/2014/main" id="{0F084DDF-04EE-46A9-9F77-D5FD94D1B54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31" name="텍스트 개체 틀 10">
            <a:extLst>
              <a:ext uri="{FF2B5EF4-FFF2-40B4-BE49-F238E27FC236}">
                <a16:creationId xmlns:a16="http://schemas.microsoft.com/office/drawing/2014/main" id="{743DE8AB-BF74-4CC9-AD19-8BBBF44867A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32" name="텍스트 개체 틀 10">
            <a:extLst>
              <a:ext uri="{FF2B5EF4-FFF2-40B4-BE49-F238E27FC236}">
                <a16:creationId xmlns:a16="http://schemas.microsoft.com/office/drawing/2014/main" id="{2ECC5C24-2CE5-491E-89DC-F9C5AE98B06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33" name="텍스트 개체 틀 10">
            <a:extLst>
              <a:ext uri="{FF2B5EF4-FFF2-40B4-BE49-F238E27FC236}">
                <a16:creationId xmlns:a16="http://schemas.microsoft.com/office/drawing/2014/main" id="{ADB0F187-5781-4076-B761-264B1C683A6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34" name="텍스트 개체 틀 10">
            <a:extLst>
              <a:ext uri="{FF2B5EF4-FFF2-40B4-BE49-F238E27FC236}">
                <a16:creationId xmlns:a16="http://schemas.microsoft.com/office/drawing/2014/main" id="{B2E776B2-D388-4243-80AE-BD8AF47C8AA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35" name="텍스트 개체 틀 10">
            <a:extLst>
              <a:ext uri="{FF2B5EF4-FFF2-40B4-BE49-F238E27FC236}">
                <a16:creationId xmlns:a16="http://schemas.microsoft.com/office/drawing/2014/main" id="{79F3A104-EDC0-4A25-9585-3F9F8C1022C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36" name="텍스트 개체 틀 10">
            <a:extLst>
              <a:ext uri="{FF2B5EF4-FFF2-40B4-BE49-F238E27FC236}">
                <a16:creationId xmlns:a16="http://schemas.microsoft.com/office/drawing/2014/main" id="{23DA3E7C-9F0E-4A57-B6EA-C01C72788E9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37" name="텍스트 개체 틀 10">
            <a:extLst>
              <a:ext uri="{FF2B5EF4-FFF2-40B4-BE49-F238E27FC236}">
                <a16:creationId xmlns:a16="http://schemas.microsoft.com/office/drawing/2014/main" id="{A8ABC110-DC97-4A71-9A16-67581EAC98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38" name="텍스트 개체 틀 10">
            <a:extLst>
              <a:ext uri="{FF2B5EF4-FFF2-40B4-BE49-F238E27FC236}">
                <a16:creationId xmlns:a16="http://schemas.microsoft.com/office/drawing/2014/main" id="{81058125-332B-41A7-BCD5-72CAE3F9F97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39" name="텍스트 개체 틀 10">
            <a:extLst>
              <a:ext uri="{FF2B5EF4-FFF2-40B4-BE49-F238E27FC236}">
                <a16:creationId xmlns:a16="http://schemas.microsoft.com/office/drawing/2014/main" id="{E32DE8FD-6391-4094-BAEC-CC0836CC67E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40" name="텍스트 개체 틀 10">
            <a:extLst>
              <a:ext uri="{FF2B5EF4-FFF2-40B4-BE49-F238E27FC236}">
                <a16:creationId xmlns:a16="http://schemas.microsoft.com/office/drawing/2014/main" id="{5C53C0F3-9308-422B-BC6E-1ACA5029027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41" name="텍스트 개체 틀 10">
            <a:extLst>
              <a:ext uri="{FF2B5EF4-FFF2-40B4-BE49-F238E27FC236}">
                <a16:creationId xmlns:a16="http://schemas.microsoft.com/office/drawing/2014/main" id="{06DFFA03-9EA6-4F70-9519-AB1361BAF7C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42" name="텍스트 개체 틀 10">
            <a:extLst>
              <a:ext uri="{FF2B5EF4-FFF2-40B4-BE49-F238E27FC236}">
                <a16:creationId xmlns:a16="http://schemas.microsoft.com/office/drawing/2014/main" id="{49CD8693-3557-4241-BB88-518160D989C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43" name="텍스트 개체 틀 10">
            <a:extLst>
              <a:ext uri="{FF2B5EF4-FFF2-40B4-BE49-F238E27FC236}">
                <a16:creationId xmlns:a16="http://schemas.microsoft.com/office/drawing/2014/main" id="{4884DF69-4936-4F90-BFB8-ED04A228DA2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44" name="텍스트 개체 틀 10">
            <a:extLst>
              <a:ext uri="{FF2B5EF4-FFF2-40B4-BE49-F238E27FC236}">
                <a16:creationId xmlns:a16="http://schemas.microsoft.com/office/drawing/2014/main" id="{00804F61-8052-4AD8-8370-ED72B261BC2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45" name="텍스트 개체 틀 10">
            <a:extLst>
              <a:ext uri="{FF2B5EF4-FFF2-40B4-BE49-F238E27FC236}">
                <a16:creationId xmlns:a16="http://schemas.microsoft.com/office/drawing/2014/main" id="{313F370F-A9EC-477E-BED7-BF4E8752742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46" name="텍스트 개체 틀 10">
            <a:extLst>
              <a:ext uri="{FF2B5EF4-FFF2-40B4-BE49-F238E27FC236}">
                <a16:creationId xmlns:a16="http://schemas.microsoft.com/office/drawing/2014/main" id="{9E687ADD-FE6C-441E-991F-E71EA0572C3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47" name="텍스트 개체 틀 10">
            <a:extLst>
              <a:ext uri="{FF2B5EF4-FFF2-40B4-BE49-F238E27FC236}">
                <a16:creationId xmlns:a16="http://schemas.microsoft.com/office/drawing/2014/main" id="{5E0252B4-80AE-40E9-BA32-6EDAAC62521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48" name="텍스트 개체 틀 10">
            <a:extLst>
              <a:ext uri="{FF2B5EF4-FFF2-40B4-BE49-F238E27FC236}">
                <a16:creationId xmlns:a16="http://schemas.microsoft.com/office/drawing/2014/main" id="{8A807DF0-23B6-4B83-B3F6-8D0BE9A851F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n-US" altLang="ko-KR" noProof="0" dirty="0"/>
              <a:t>MM</a:t>
            </a:r>
            <a:endParaRPr lang="ko-KR" altLang="en-ZA" noProof="0" dirty="0"/>
          </a:p>
        </p:txBody>
      </p:sp>
      <p:sp>
        <p:nvSpPr>
          <p:cNvPr id="49" name="텍스트 개체 틀 3">
            <a:extLst>
              <a:ext uri="{FF2B5EF4-FFF2-40B4-BE49-F238E27FC236}">
                <a16:creationId xmlns:a16="http://schemas.microsoft.com/office/drawing/2014/main" id="{F3591345-36C8-481A-AD5B-5F69B03D171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noFill/>
          <a:ln>
            <a:noFill/>
          </a:ln>
        </p:spPr>
        <p:txBody>
          <a:bodyPr tIns="36000" rtlCol="0" anchor="t"/>
          <a:lstStyle>
            <a:lvl1pPr marL="0" indent="0" algn="ctr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ko-KR" altLang="en-US" noProof="0" dirty="0"/>
              <a:t>항목 제목</a:t>
            </a:r>
            <a:endParaRPr lang="ko-KR" altLang="en-ZA" noProof="0" dirty="0"/>
          </a:p>
        </p:txBody>
      </p:sp>
      <p:sp>
        <p:nvSpPr>
          <p:cNvPr id="50" name="텍스트 개체 틀 36">
            <a:extLst>
              <a:ext uri="{FF2B5EF4-FFF2-40B4-BE49-F238E27FC236}">
                <a16:creationId xmlns:a16="http://schemas.microsoft.com/office/drawing/2014/main" id="{954C0732-1924-4A1B-9272-95C51D0B36F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395728" y="2531196"/>
            <a:ext cx="1724394" cy="185808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ko-KR" altLang="en-US" noProof="0" dirty="0"/>
              <a:t>연도 월</a:t>
            </a:r>
            <a:endParaRPr lang="ko-KR" altLang="en-ZA" noProof="0" dirty="0"/>
          </a:p>
        </p:txBody>
      </p:sp>
    </p:spTree>
    <p:extLst>
      <p:ext uri="{BB962C8B-B14F-4D97-AF65-F5344CB8AC3E}">
        <p14:creationId xmlns:p14="http://schemas.microsoft.com/office/powerpoint/2010/main" val="90670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팀 6 구성원​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7" name="바닥글 개체 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ko-KR" altLang="en-US" noProof="0" dirty="0"/>
              <a:t>바닥글 추가</a:t>
            </a:r>
          </a:p>
        </p:txBody>
      </p:sp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en-ZA" altLang="ko-KR" noProof="0" smtClean="0"/>
              <a:pPr/>
              <a:t>‹#›</a:t>
            </a:fld>
            <a:endParaRPr lang="ko-KR" altLang="en-US" noProof="0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0113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ko-KR" altLang="en-US" noProof="0" dirty="0"/>
              <a:t>직함</a:t>
            </a:r>
          </a:p>
        </p:txBody>
      </p:sp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8426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ko-KR" altLang="en-US" noProof="0" dirty="0"/>
              <a:t>직함</a:t>
            </a:r>
          </a:p>
        </p:txBody>
      </p:sp>
      <p:sp>
        <p:nvSpPr>
          <p:cNvPr id="15" name="텍스트 개체 틀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6739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ko-KR" altLang="en-US" noProof="0" dirty="0"/>
              <a:t>직함</a:t>
            </a:r>
          </a:p>
        </p:txBody>
      </p:sp>
      <p:sp>
        <p:nvSpPr>
          <p:cNvPr id="17" name="텍스트 개체 틀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5052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ko-KR" altLang="en-US" noProof="0" dirty="0"/>
              <a:t>직함</a:t>
            </a: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ko-KR" altLang="en-US" noProof="0" dirty="0"/>
              <a:t>전체 이름</a:t>
            </a:r>
            <a:endParaRPr lang="ko-KR" altLang="en-ZA" noProof="0" dirty="0"/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40113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ko-KR" altLang="en-US" noProof="0" dirty="0"/>
              <a:t>전체 이름</a:t>
            </a:r>
          </a:p>
        </p:txBody>
      </p:sp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48426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ko-KR" altLang="en-US" noProof="0" dirty="0"/>
              <a:t>전체 이름</a:t>
            </a:r>
          </a:p>
        </p:txBody>
      </p:sp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56739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ko-KR" altLang="en-US" noProof="0" dirty="0"/>
              <a:t>전체 이름</a:t>
            </a:r>
          </a:p>
        </p:txBody>
      </p:sp>
      <p:sp>
        <p:nvSpPr>
          <p:cNvPr id="19" name="텍스트 개체 틀 18">
            <a:extLst>
              <a:ext uri="{FF2B5EF4-FFF2-40B4-BE49-F238E27FC236}">
                <a16:creationId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65052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ko-KR" altLang="en-US" noProof="0" dirty="0"/>
              <a:t>전체 이름</a:t>
            </a:r>
          </a:p>
        </p:txBody>
      </p:sp>
      <p:sp>
        <p:nvSpPr>
          <p:cNvPr id="21" name="텍스트 개체 틀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1800" y="4505325"/>
            <a:ext cx="1800000" cy="900000"/>
          </a:xfrm>
        </p:spPr>
        <p:txBody>
          <a:bodyPr rtlCol="0"/>
          <a:lstStyle>
            <a:lvl1pPr marL="0" indent="0" algn="ctr" rtl="0">
              <a:buNone/>
              <a:defRPr sz="1600"/>
            </a:lvl1pPr>
          </a:lstStyle>
          <a:p>
            <a:pPr lvl="0" rtl="0"/>
            <a:r>
              <a:rPr lang="ko-KR" altLang="en-US" noProof="0" dirty="0"/>
              <a:t>직함</a:t>
            </a:r>
          </a:p>
        </p:txBody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4089E01F-0C47-4C6A-A9A8-A1A7E470F31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7088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ko-KR" altLang="en-ZA" noProof="0" dirty="0"/>
          </a:p>
        </p:txBody>
      </p:sp>
      <p:sp>
        <p:nvSpPr>
          <p:cNvPr id="24" name="그림 개체 틀 22">
            <a:extLst>
              <a:ext uri="{FF2B5EF4-FFF2-40B4-BE49-F238E27FC236}">
                <a16:creationId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62540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ko-KR" altLang="en-ZA" noProof="0" dirty="0"/>
          </a:p>
        </p:txBody>
      </p:sp>
      <p:sp>
        <p:nvSpPr>
          <p:cNvPr id="25" name="그림 개체 틀 22">
            <a:extLst>
              <a:ext uri="{FF2B5EF4-FFF2-40B4-BE49-F238E27FC236}">
                <a16:creationId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533714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ko-KR" altLang="en-ZA" noProof="0" dirty="0"/>
          </a:p>
        </p:txBody>
      </p:sp>
      <p:sp>
        <p:nvSpPr>
          <p:cNvPr id="26" name="그림 개체 틀 22">
            <a:extLst>
              <a:ext uri="{FF2B5EF4-FFF2-40B4-BE49-F238E27FC236}">
                <a16:creationId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42027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ko-KR" altLang="en-ZA" noProof="0" dirty="0"/>
          </a:p>
        </p:txBody>
      </p:sp>
      <p:sp>
        <p:nvSpPr>
          <p:cNvPr id="27" name="그림 개체 틀 22">
            <a:extLst>
              <a:ext uri="{FF2B5EF4-FFF2-40B4-BE49-F238E27FC236}">
                <a16:creationId xmlns:a16="http://schemas.microsoft.com/office/drawing/2014/main" id="{B765F5D3-7CB7-4E55-8217-E9EEA9F2945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350340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ko-KR" altLang="en-ZA" noProof="0" dirty="0"/>
          </a:p>
        </p:txBody>
      </p:sp>
      <p:sp>
        <p:nvSpPr>
          <p:cNvPr id="20" name="그림 개체 틀 22">
            <a:extLst>
              <a:ext uri="{FF2B5EF4-FFF2-40B4-BE49-F238E27FC236}">
                <a16:creationId xmlns:a16="http://schemas.microsoft.com/office/drawing/2014/main" id="{8CB2CA38-4C7F-4D6B-9B34-606F1A007A1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25865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ko-KR" altLang="en-ZA" noProof="0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5DA42CA-D117-4AF7-9FEC-03EB2BBB75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973363" y="3925888"/>
            <a:ext cx="1800000" cy="504825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ko-KR" altLang="en-US" noProof="0" dirty="0"/>
              <a:t>전체 이름</a:t>
            </a:r>
            <a:endParaRPr lang="ko-KR" altLang="en-ZA" noProof="0" dirty="0"/>
          </a:p>
        </p:txBody>
      </p: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5F9CEF5A-8DCE-4156-9138-C113C0D3A7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973363" y="4505325"/>
            <a:ext cx="1800000" cy="900113"/>
          </a:xfrm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lvl="0" rtl="0"/>
            <a:r>
              <a:rPr lang="ko-KR" altLang="en-US" noProof="0" dirty="0"/>
              <a:t>직함</a:t>
            </a:r>
          </a:p>
        </p:txBody>
      </p:sp>
    </p:spTree>
    <p:extLst>
      <p:ext uri="{BB962C8B-B14F-4D97-AF65-F5344CB8AC3E}">
        <p14:creationId xmlns:p14="http://schemas.microsoft.com/office/powerpoint/2010/main" val="1503510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부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바닥글 추가</a:t>
            </a:r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smtClean="0"/>
              <a:pPr/>
              <a:t>‹#›</a:t>
            </a:fld>
            <a:endParaRPr lang="ko-KR" altLang="en-US" dirty="0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텍스트 개체 틀 8">
            <a:extLst>
              <a:ext uri="{FF2B5EF4-FFF2-40B4-BE49-F238E27FC236}">
                <a16:creationId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ko-KR" altLang="en-US" noProof="0" dirty="0"/>
              <a:t>하위 머리글​​</a:t>
            </a:r>
            <a:endParaRPr lang="ko-KR" altLang="en-ZA" noProof="0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그림 개체 틀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4" y="86714"/>
            <a:ext cx="6009285" cy="6684572"/>
          </a:xfrm>
          <a:solidFill>
            <a:schemeClr val="bg1">
              <a:lumMod val="85000"/>
            </a:schemeClr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defRPr>
            </a:lvl1pPr>
          </a:lstStyle>
          <a:p>
            <a:pPr rtl="0"/>
            <a:r>
              <a:rPr lang="ko-KR" altLang="en-US" noProof="0" dirty="0"/>
              <a:t>여기에 이미지 삽입 또는 끌어서 놓기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rtlCol="0" anchor="b"/>
          <a:lstStyle>
            <a:lvl1pPr algn="r">
              <a:defRPr sz="4200" spc="-15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dirty="0"/>
              <a:t>클릭하여 편집 </a:t>
            </a:r>
            <a:br>
              <a:rPr lang="ko-KR" altLang="en-US" noProof="0" dirty="0"/>
            </a:br>
            <a:r>
              <a:rPr lang="ko-KR" altLang="en-US" noProof="0" dirty="0"/>
              <a:t>마스터 제목 스타일</a:t>
            </a:r>
            <a:endParaRPr lang="ko-KR" altLang="en-ZA" noProof="0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 rtlCol="0"/>
          <a:lstStyle>
            <a:lvl1pPr marL="0" indent="0" algn="r">
              <a:buNone/>
              <a:defRPr sz="2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ko-KR" altLang="en-US" noProof="0"/>
              <a:t>클릭하여 마스터 부제목 스타일 편집</a:t>
            </a:r>
            <a:endParaRPr lang="ko-KR" altLang="en-ZA" noProof="0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smtClean="0"/>
              <a:pPr/>
              <a:t>‹#›</a:t>
            </a:fld>
            <a:endParaRPr lang="ko-KR" altLang="en-US" dirty="0"/>
          </a:p>
        </p:txBody>
      </p:sp>
      <p:sp>
        <p:nvSpPr>
          <p:cNvPr id="6" name="텍스트 상자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rtl="0"/>
            <a:endParaRPr lang="ko-KR" altLang="en-US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04743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B29137C9-7B18-454C-AB56-2B4631DFE59D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바닥글 추가</a:t>
            </a:r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smtClean="0"/>
              <a:pPr/>
              <a:t>‹#›</a:t>
            </a:fld>
            <a:endParaRPr lang="ko-KR" altLang="en-US" dirty="0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9AACAC53-33A6-4BBC-8C68-0C56D0B39F57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ED86A7C4-9F1E-4F96-8AD9-5B75BEE364BE}"/>
              </a:ext>
            </a:extLst>
          </p:cNvPr>
          <p:cNvSpPr/>
          <p:nvPr userDrawn="1"/>
        </p:nvSpPr>
        <p:spPr>
          <a:xfrm rot="13336516">
            <a:off x="10313236" y="1084299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B63BFE72-A1DE-4CFE-9B52-553C99D52699}"/>
              </a:ext>
            </a:extLst>
          </p:cNvPr>
          <p:cNvSpPr/>
          <p:nvPr userDrawn="1"/>
        </p:nvSpPr>
        <p:spPr>
          <a:xfrm rot="5738060">
            <a:off x="9844293" y="1032301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9C266CD9-D77B-4B4D-8673-531E2784C610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989658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 표시, 그래픽 없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ko-KR" altLang="en-US" noProof="0" dirty="0"/>
              <a:t>바닥글 추가</a:t>
            </a: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en-ZA" altLang="ko-KR" noProof="0" smtClean="0"/>
              <a:pPr/>
              <a:t>‹#›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10335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큰 이미지 및 텍스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00" y="3517901"/>
            <a:ext cx="6012000" cy="1409700"/>
          </a:xfrm>
          <a:solidFill>
            <a:schemeClr val="tx1"/>
          </a:solidFill>
        </p:spPr>
        <p:txBody>
          <a:bodyPr lIns="288000" rIns="432000" bIns="144000" rtlCol="0" anchor="b"/>
          <a:lstStyle>
            <a:lvl1pPr algn="r">
              <a:defRPr sz="4200" spc="-15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dirty="0"/>
              <a:t>클릭하여 편집 </a:t>
            </a:r>
            <a:br>
              <a:rPr lang="ko-KR" altLang="en-US" noProof="0" dirty="0"/>
            </a:br>
            <a:r>
              <a:rPr lang="ko-KR" altLang="en-US" noProof="0" dirty="0"/>
              <a:t>마스터 제목 스타일</a:t>
            </a:r>
            <a:endParaRPr lang="ko-KR" altLang="en-ZA" noProof="0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00" y="4927600"/>
            <a:ext cx="6012000" cy="1845743"/>
          </a:xfrm>
          <a:solidFill>
            <a:schemeClr val="tx1">
              <a:lumMod val="85000"/>
              <a:lumOff val="15000"/>
            </a:schemeClr>
          </a:solidFill>
        </p:spPr>
        <p:txBody>
          <a:bodyPr lIns="288000" tIns="144000" rIns="432000" rtlCol="0"/>
          <a:lstStyle>
            <a:lvl1pPr marL="0" indent="0" algn="r">
              <a:buNone/>
              <a:defRPr sz="21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ko-KR" altLang="en-US" noProof="0"/>
              <a:t>클릭하여 마스터 부제목 스타일 편집</a:t>
            </a:r>
            <a:endParaRPr lang="ko-KR" altLang="en-ZA" noProof="0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smtClean="0"/>
              <a:pPr/>
              <a:t>‹#›</a:t>
            </a:fld>
            <a:endParaRPr lang="ko-KR" altLang="en-US" dirty="0"/>
          </a:p>
        </p:txBody>
      </p:sp>
      <p:sp>
        <p:nvSpPr>
          <p:cNvPr id="6" name="텍스트 상자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rtl="0"/>
            <a:endParaRPr lang="ko-KR" altLang="en-US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그림 개체 틀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000" y="86714"/>
            <a:ext cx="6009285" cy="3431187"/>
          </a:xfrm>
          <a:solidFill>
            <a:srgbClr val="333333"/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solidFill>
                  <a:schemeClr val="bg1">
                    <a:lumMod val="8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defRPr>
            </a:lvl1pPr>
          </a:lstStyle>
          <a:p>
            <a:pPr rtl="0"/>
            <a:r>
              <a:rPr lang="ko-KR" altLang="en-US" noProof="0" dirty="0"/>
              <a:t>여기에 이미지 삽입 또는 끌어서 놓기</a:t>
            </a:r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ED5F0C9D-A08F-4539-BA26-61D24BBE6E9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64300" y="1152000"/>
            <a:ext cx="5307700" cy="4680000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ZA" noProof="0" dirty="0"/>
          </a:p>
        </p:txBody>
      </p:sp>
    </p:spTree>
    <p:extLst>
      <p:ext uri="{BB962C8B-B14F-4D97-AF65-F5344CB8AC3E}">
        <p14:creationId xmlns:p14="http://schemas.microsoft.com/office/powerpoint/2010/main" val="60728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11340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ZA" noProof="0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7" name="바닥글 개체 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바닥글 추가</a:t>
            </a:r>
            <a:endParaRPr lang="ko-KR" altLang="en-US" dirty="0"/>
          </a:p>
        </p:txBody>
      </p:sp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smtClean="0"/>
              <a:pPr/>
              <a:t>‹#›</a:t>
            </a:fld>
            <a:endParaRPr lang="ko-KR" altLang="en-US" dirty="0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52000"/>
            <a:ext cx="5472000" cy="504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ZA" noProof="0" dirty="0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ko-KR" altLang="en-US" noProof="0" dirty="0"/>
              <a:t>바닥글 추가</a:t>
            </a: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en-ZA" altLang="ko-KR" noProof="0" smtClean="0"/>
              <a:pPr/>
              <a:t>‹#›</a:t>
            </a:fld>
            <a:endParaRPr lang="ko-KR" altLang="en-US" noProof="0" dirty="0"/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152525"/>
            <a:ext cx="5472113" cy="5038725"/>
          </a:xfrm>
        </p:spPr>
        <p:txBody>
          <a:bodyPr rtlCol="0"/>
          <a:lstStyle/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ZA" noProof="0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360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ZA" noProof="0" dirty="0"/>
          </a:p>
        </p:txBody>
      </p:sp>
      <p:sp>
        <p:nvSpPr>
          <p:cNvPr id="7" name="바닥글 개체 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ko-KR" altLang="en-US" noProof="0" dirty="0"/>
              <a:t>바닥글 추가</a:t>
            </a:r>
          </a:p>
        </p:txBody>
      </p:sp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en-ZA" altLang="ko-KR" noProof="0" smtClean="0"/>
              <a:pPr/>
              <a:t>‹#›</a:t>
            </a:fld>
            <a:endParaRPr lang="ko-KR" altLang="en-US" noProof="0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152000"/>
            <a:ext cx="3600450" cy="5038725"/>
          </a:xfrm>
        </p:spPr>
        <p:txBody>
          <a:bodyPr rtlCol="0"/>
          <a:lstStyle/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ZA" noProof="0" dirty="0"/>
          </a:p>
        </p:txBody>
      </p: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152000"/>
            <a:ext cx="3600450" cy="5038725"/>
          </a:xfrm>
        </p:spPr>
        <p:txBody>
          <a:bodyPr rtlCol="0"/>
          <a:lstStyle/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ZA" noProof="0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216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ZA" noProof="0" dirty="0"/>
          </a:p>
        </p:txBody>
      </p:sp>
      <p:sp>
        <p:nvSpPr>
          <p:cNvPr id="7" name="바닥글 개체 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ko-KR" altLang="en-US" noProof="0" dirty="0"/>
              <a:t>바닥글 추가</a:t>
            </a:r>
          </a:p>
        </p:txBody>
      </p:sp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en-ZA" altLang="ko-KR" noProof="0" smtClean="0"/>
              <a:pPr/>
              <a:t>‹#›</a:t>
            </a:fld>
            <a:endParaRPr lang="ko-KR" altLang="en-US" noProof="0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152525"/>
            <a:ext cx="2160588" cy="5038725"/>
          </a:xfrm>
        </p:spPr>
        <p:txBody>
          <a:bodyPr rtlCol="0"/>
          <a:lstStyle/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ZA" noProof="0" dirty="0"/>
          </a:p>
        </p:txBody>
      </p:sp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152525"/>
            <a:ext cx="2160588" cy="5038725"/>
          </a:xfrm>
        </p:spPr>
        <p:txBody>
          <a:bodyPr rtlCol="0"/>
          <a:lstStyle/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ZA" noProof="0" dirty="0"/>
          </a:p>
        </p:txBody>
      </p:sp>
      <p:sp>
        <p:nvSpPr>
          <p:cNvPr id="15" name="텍스트 개체 틀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148060"/>
            <a:ext cx="2160588" cy="5038725"/>
          </a:xfrm>
        </p:spPr>
        <p:txBody>
          <a:bodyPr rtlCol="0"/>
          <a:lstStyle/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ZA" noProof="0" dirty="0"/>
          </a:p>
        </p:txBody>
      </p:sp>
      <p:sp>
        <p:nvSpPr>
          <p:cNvPr id="17" name="텍스트 개체 틀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152525"/>
            <a:ext cx="2160588" cy="5038725"/>
          </a:xfrm>
        </p:spPr>
        <p:txBody>
          <a:bodyPr rtlCol="0"/>
          <a:lstStyle/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ZA" noProof="0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이미지 글머리 기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타원 27">
            <a:extLst>
              <a:ext uri="{FF2B5EF4-FFF2-40B4-BE49-F238E27FC236}">
                <a16:creationId xmlns:a16="http://schemas.microsoft.com/office/drawing/2014/main" id="{2041BFF2-BC3B-3145-940D-004809E5A80A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A9906F5C-A183-DF45-AE48-C1D611CDC98D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C9CFF2EB-CD95-EA4D-810E-C9F8127071FE}"/>
              </a:ext>
            </a:extLst>
          </p:cNvPr>
          <p:cNvSpPr>
            <a:spLocks noChangeAspect="1"/>
          </p:cNvSpPr>
          <p:nvPr userDrawn="1"/>
        </p:nvSpPr>
        <p:spPr>
          <a:xfrm>
            <a:off x="7639529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EE120266-68E0-504A-B1C8-F3369F5AF7C0}"/>
              </a:ext>
            </a:extLst>
          </p:cNvPr>
          <p:cNvSpPr>
            <a:spLocks noChangeAspect="1"/>
          </p:cNvSpPr>
          <p:nvPr userDrawn="1"/>
        </p:nvSpPr>
        <p:spPr>
          <a:xfrm>
            <a:off x="9933998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FB4A810-8614-AD44-B362-CE45C8C679CE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7" name="바닥글 개체 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바닥글 추가</a:t>
            </a:r>
            <a:endParaRPr lang="ko-KR" altLang="en-US" dirty="0"/>
          </a:p>
        </p:txBody>
      </p:sp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smtClean="0"/>
              <a:pPr/>
              <a:t>‹#›</a:t>
            </a:fld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설명</a:t>
            </a:r>
          </a:p>
        </p:txBody>
      </p:sp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설명</a:t>
            </a:r>
          </a:p>
        </p:txBody>
      </p:sp>
      <p:sp>
        <p:nvSpPr>
          <p:cNvPr id="15" name="텍스트 개체 틀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5012" y="4683647"/>
            <a:ext cx="2160588" cy="900000"/>
          </a:xfrm>
        </p:spPr>
        <p:txBody>
          <a:bodyPr rtlCol="0"/>
          <a:lstStyle>
            <a:lvl1pPr marL="0" indent="0" algn="ctr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설명</a:t>
            </a:r>
          </a:p>
        </p:txBody>
      </p:sp>
      <p:sp>
        <p:nvSpPr>
          <p:cNvPr id="17" name="텍스트 개체 틀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09481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설명</a:t>
            </a: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</a:t>
            </a:r>
            <a:r>
              <a:rPr lang="en-US" altLang="ko-KR" noProof="0" dirty="0"/>
              <a:t>1</a:t>
            </a:r>
            <a:endParaRPr lang="ko-KR" altLang="en-ZA" noProof="0" dirty="0"/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</a:t>
            </a:r>
            <a:r>
              <a:rPr lang="en-US" altLang="ko-KR" noProof="0" dirty="0"/>
              <a:t>2</a:t>
            </a:r>
            <a:endParaRPr lang="ko-KR" altLang="en-ZA" noProof="0" dirty="0"/>
          </a:p>
        </p:txBody>
      </p:sp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</a:t>
            </a:r>
            <a:r>
              <a:rPr lang="en-US" altLang="ko-KR" noProof="0" dirty="0"/>
              <a:t>3</a:t>
            </a:r>
            <a:endParaRPr lang="ko-KR" altLang="en-ZA" noProof="0" dirty="0"/>
          </a:p>
        </p:txBody>
      </p:sp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15013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</a:t>
            </a:r>
            <a:r>
              <a:rPr lang="en-US" altLang="ko-KR" noProof="0" dirty="0"/>
              <a:t>4</a:t>
            </a:r>
            <a:endParaRPr lang="ko-KR" altLang="en-ZA" noProof="0" dirty="0"/>
          </a:p>
        </p:txBody>
      </p:sp>
      <p:sp>
        <p:nvSpPr>
          <p:cNvPr id="19" name="텍스트 개체 틀 18">
            <a:extLst>
              <a:ext uri="{FF2B5EF4-FFF2-40B4-BE49-F238E27FC236}">
                <a16:creationId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09481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</a:t>
            </a:r>
            <a:r>
              <a:rPr lang="en-US" altLang="ko-KR" noProof="0" dirty="0"/>
              <a:t>5</a:t>
            </a:r>
            <a:endParaRPr lang="ko-KR" altLang="en-ZA" noProof="0" dirty="0"/>
          </a:p>
        </p:txBody>
      </p:sp>
      <p:sp>
        <p:nvSpPr>
          <p:cNvPr id="21" name="텍스트 개체 틀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 rtlCol="0"/>
          <a:lstStyle>
            <a:lvl1pPr marL="0" indent="0" algn="ctr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설명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0B1F8F6-73A5-F142-8A28-094DA998B5F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86454" y="2358091"/>
            <a:ext cx="854075" cy="854075"/>
          </a:xfrm>
        </p:spPr>
        <p:txBody>
          <a:bodyPr rtlCol="0"/>
          <a:lstStyle>
            <a:lvl1pPr marL="0" indent="0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ko-KR" altLang="en-US" noProof="0" dirty="0"/>
          </a:p>
        </p:txBody>
      </p:sp>
      <p:sp>
        <p:nvSpPr>
          <p:cNvPr id="32" name="그림 개체 틀 3">
            <a:extLst>
              <a:ext uri="{FF2B5EF4-FFF2-40B4-BE49-F238E27FC236}">
                <a16:creationId xmlns:a16="http://schemas.microsoft.com/office/drawing/2014/main" id="{F78A887E-89A6-244C-8AA4-484FE535876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380176" y="2358091"/>
            <a:ext cx="854075" cy="854075"/>
          </a:xfrm>
        </p:spPr>
        <p:txBody>
          <a:bodyPr rtlCol="0"/>
          <a:lstStyle>
            <a:lvl1pPr marL="0" indent="0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en-US" altLang="ko-KR" noProof="0" dirty="0"/>
          </a:p>
        </p:txBody>
      </p:sp>
      <p:sp>
        <p:nvSpPr>
          <p:cNvPr id="33" name="그림 개체 틀 3">
            <a:extLst>
              <a:ext uri="{FF2B5EF4-FFF2-40B4-BE49-F238E27FC236}">
                <a16:creationId xmlns:a16="http://schemas.microsoft.com/office/drawing/2014/main" id="{52B18661-99A8-214A-A089-09F11F1EB5C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73898" y="2358091"/>
            <a:ext cx="854075" cy="854075"/>
          </a:xfrm>
        </p:spPr>
        <p:txBody>
          <a:bodyPr rtlCol="0"/>
          <a:lstStyle>
            <a:lvl1pPr marL="0" indent="0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en-US" altLang="ko-KR" noProof="0" dirty="0"/>
          </a:p>
        </p:txBody>
      </p:sp>
      <p:sp>
        <p:nvSpPr>
          <p:cNvPr id="34" name="그림 개체 틀 3">
            <a:extLst>
              <a:ext uri="{FF2B5EF4-FFF2-40B4-BE49-F238E27FC236}">
                <a16:creationId xmlns:a16="http://schemas.microsoft.com/office/drawing/2014/main" id="{69D5F0B5-DE10-D646-9244-6B4289E7793E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967620" y="2358091"/>
            <a:ext cx="854075" cy="854075"/>
          </a:xfrm>
        </p:spPr>
        <p:txBody>
          <a:bodyPr rtlCol="0"/>
          <a:lstStyle>
            <a:lvl1pPr marL="0" indent="0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en-US" altLang="ko-KR" noProof="0" dirty="0"/>
          </a:p>
        </p:txBody>
      </p:sp>
      <p:sp>
        <p:nvSpPr>
          <p:cNvPr id="35" name="그림 개체 틀 3">
            <a:extLst>
              <a:ext uri="{FF2B5EF4-FFF2-40B4-BE49-F238E27FC236}">
                <a16:creationId xmlns:a16="http://schemas.microsoft.com/office/drawing/2014/main" id="{72B87CCD-6D17-844B-87EF-F8BC69D79B0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0261341" y="2358091"/>
            <a:ext cx="854075" cy="854075"/>
          </a:xfrm>
        </p:spPr>
        <p:txBody>
          <a:bodyPr rtlCol="0"/>
          <a:lstStyle>
            <a:lvl1pPr marL="0" indent="0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en-US" altLang="ko-KR" noProof="0" dirty="0"/>
          </a:p>
        </p:txBody>
      </p:sp>
    </p:spTree>
    <p:extLst>
      <p:ext uri="{BB962C8B-B14F-4D97-AF65-F5344CB8AC3E}">
        <p14:creationId xmlns:p14="http://schemas.microsoft.com/office/powerpoint/2010/main" val="303084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왼쪽 글머리 기호 이미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타원 19">
            <a:extLst>
              <a:ext uri="{FF2B5EF4-FFF2-40B4-BE49-F238E27FC236}">
                <a16:creationId xmlns:a16="http://schemas.microsoft.com/office/drawing/2014/main" id="{019D3C0C-316D-A045-BC1B-D508718E47A9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56D90BAC-4672-454F-9B98-7A6F31D7B3F7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21146660-9CB0-D241-ACBC-5C0A9FC8AD1A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그림 개체 틀 3">
            <a:extLst>
              <a:ext uri="{FF2B5EF4-FFF2-40B4-BE49-F238E27FC236}">
                <a16:creationId xmlns:a16="http://schemas.microsoft.com/office/drawing/2014/main" id="{831AC394-0DDA-6F4A-B2D3-6D95CD86648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86454" y="2358091"/>
            <a:ext cx="854075" cy="854075"/>
          </a:xfrm>
        </p:spPr>
        <p:txBody>
          <a:bodyPr rtlCol="0"/>
          <a:lstStyle>
            <a:lvl1pPr marL="0" indent="0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en-US" altLang="ko-KR" noProof="0" dirty="0"/>
          </a:p>
        </p:txBody>
      </p:sp>
      <p:sp>
        <p:nvSpPr>
          <p:cNvPr id="28" name="그림 개체 틀 3">
            <a:extLst>
              <a:ext uri="{FF2B5EF4-FFF2-40B4-BE49-F238E27FC236}">
                <a16:creationId xmlns:a16="http://schemas.microsoft.com/office/drawing/2014/main" id="{B1A58D5B-A4BA-F446-90DA-1B6B207869A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380176" y="2358091"/>
            <a:ext cx="854075" cy="854075"/>
          </a:xfrm>
        </p:spPr>
        <p:txBody>
          <a:bodyPr rtlCol="0"/>
          <a:lstStyle>
            <a:lvl1pPr marL="0" indent="0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en-US" altLang="ko-KR" noProof="0" dirty="0"/>
          </a:p>
        </p:txBody>
      </p:sp>
      <p:sp>
        <p:nvSpPr>
          <p:cNvPr id="29" name="그림 개체 틀 3">
            <a:extLst>
              <a:ext uri="{FF2B5EF4-FFF2-40B4-BE49-F238E27FC236}">
                <a16:creationId xmlns:a16="http://schemas.microsoft.com/office/drawing/2014/main" id="{7912C149-C249-1940-AF83-360853E78C2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73898" y="2358091"/>
            <a:ext cx="854075" cy="854075"/>
          </a:xfrm>
        </p:spPr>
        <p:txBody>
          <a:bodyPr rtlCol="0"/>
          <a:lstStyle>
            <a:lvl1pPr marL="0" indent="0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en-US" altLang="ko-KR" noProof="0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D24854E3-04DE-4154-AD8A-9F8AC3E4EE33}"/>
              </a:ext>
            </a:extLst>
          </p:cNvPr>
          <p:cNvSpPr/>
          <p:nvPr userDrawn="1"/>
        </p:nvSpPr>
        <p:spPr>
          <a:xfrm>
            <a:off x="7632650" y="86714"/>
            <a:ext cx="4472635" cy="668457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1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" name="그림 개체 틀 40">
            <a:extLst>
              <a:ext uri="{FF2B5EF4-FFF2-40B4-BE49-F238E27FC236}">
                <a16:creationId xmlns:a16="http://schemas.microsoft.com/office/drawing/2014/main" id="{5BDD2BB3-B6A3-404C-846E-13E06B2F166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632650" y="86714"/>
            <a:ext cx="4472635" cy="6478538"/>
          </a:xfrm>
          <a:custGeom>
            <a:avLst/>
            <a:gdLst>
              <a:gd name="connsiteX0" fmla="*/ 376782 w 4559351"/>
              <a:gd name="connsiteY0" fmla="*/ 5927210 h 6604145"/>
              <a:gd name="connsiteX1" fmla="*/ 1519837 w 4559351"/>
              <a:gd name="connsiteY1" fmla="*/ 6224579 h 6604145"/>
              <a:gd name="connsiteX2" fmla="*/ 1067656 w 4559351"/>
              <a:gd name="connsiteY2" fmla="*/ 6604145 h 6604145"/>
              <a:gd name="connsiteX3" fmla="*/ 567431 w 4559351"/>
              <a:gd name="connsiteY3" fmla="*/ 6347235 h 6604145"/>
              <a:gd name="connsiteX4" fmla="*/ 3770030 w 4559351"/>
              <a:gd name="connsiteY4" fmla="*/ 4729122 h 6604145"/>
              <a:gd name="connsiteX5" fmla="*/ 3830234 w 4559351"/>
              <a:gd name="connsiteY5" fmla="*/ 4893659 h 6604145"/>
              <a:gd name="connsiteX6" fmla="*/ 3125854 w 4559351"/>
              <a:gd name="connsiteY6" fmla="*/ 4949110 h 6604145"/>
              <a:gd name="connsiteX7" fmla="*/ 3170574 w 4559351"/>
              <a:gd name="connsiteY7" fmla="*/ 4030224 h 6604145"/>
              <a:gd name="connsiteX8" fmla="*/ 3437863 w 4559351"/>
              <a:gd name="connsiteY8" fmla="*/ 4760691 h 6604145"/>
              <a:gd name="connsiteX9" fmla="*/ 2793688 w 4559351"/>
              <a:gd name="connsiteY9" fmla="*/ 4980680 h 6604145"/>
              <a:gd name="connsiteX10" fmla="*/ 2501683 w 4559351"/>
              <a:gd name="connsiteY10" fmla="*/ 5003670 h 6604145"/>
              <a:gd name="connsiteX11" fmla="*/ 0 w 4559351"/>
              <a:gd name="connsiteY11" fmla="*/ 3396395 h 6604145"/>
              <a:gd name="connsiteX12" fmla="*/ 3032435 w 4559351"/>
              <a:gd name="connsiteY12" fmla="*/ 3966867 h 6604145"/>
              <a:gd name="connsiteX13" fmla="*/ 1101460 w 4559351"/>
              <a:gd name="connsiteY13" fmla="*/ 6039845 h 6604145"/>
              <a:gd name="connsiteX14" fmla="*/ 10881 w 4559351"/>
              <a:gd name="connsiteY14" fmla="*/ 5508230 h 6604145"/>
              <a:gd name="connsiteX15" fmla="*/ 0 w 4559351"/>
              <a:gd name="connsiteY15" fmla="*/ 5475113 h 6604145"/>
              <a:gd name="connsiteX16" fmla="*/ 0 w 4559351"/>
              <a:gd name="connsiteY16" fmla="*/ 2843941 h 6604145"/>
              <a:gd name="connsiteX17" fmla="*/ 1605508 w 4559351"/>
              <a:gd name="connsiteY17" fmla="*/ 3374908 h 6604145"/>
              <a:gd name="connsiteX18" fmla="*/ 1482045 w 4559351"/>
              <a:gd name="connsiteY18" fmla="*/ 3547687 h 6604145"/>
              <a:gd name="connsiteX19" fmla="*/ 0 w 4559351"/>
              <a:gd name="connsiteY19" fmla="*/ 3206607 h 6604145"/>
              <a:gd name="connsiteX20" fmla="*/ 0 w 4559351"/>
              <a:gd name="connsiteY20" fmla="*/ 0 h 6604145"/>
              <a:gd name="connsiteX21" fmla="*/ 4559351 w 4559351"/>
              <a:gd name="connsiteY21" fmla="*/ 0 h 6604145"/>
              <a:gd name="connsiteX22" fmla="*/ 4559351 w 4559351"/>
              <a:gd name="connsiteY22" fmla="*/ 4284646 h 6604145"/>
              <a:gd name="connsiteX23" fmla="*/ 0 w 4559351"/>
              <a:gd name="connsiteY23" fmla="*/ 2645102 h 66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559351" h="6604145">
                <a:moveTo>
                  <a:pt x="376782" y="5927210"/>
                </a:moveTo>
                <a:lnTo>
                  <a:pt x="1519837" y="6224579"/>
                </a:lnTo>
                <a:lnTo>
                  <a:pt x="1067656" y="6604145"/>
                </a:lnTo>
                <a:lnTo>
                  <a:pt x="567431" y="6347235"/>
                </a:lnTo>
                <a:close/>
                <a:moveTo>
                  <a:pt x="3770030" y="4729122"/>
                </a:moveTo>
                <a:lnTo>
                  <a:pt x="3830234" y="4893659"/>
                </a:lnTo>
                <a:lnTo>
                  <a:pt x="3125854" y="4949110"/>
                </a:lnTo>
                <a:close/>
                <a:moveTo>
                  <a:pt x="3170574" y="4030224"/>
                </a:moveTo>
                <a:lnTo>
                  <a:pt x="3437863" y="4760691"/>
                </a:lnTo>
                <a:lnTo>
                  <a:pt x="2793688" y="4980680"/>
                </a:lnTo>
                <a:lnTo>
                  <a:pt x="2501683" y="5003670"/>
                </a:lnTo>
                <a:close/>
                <a:moveTo>
                  <a:pt x="0" y="3396395"/>
                </a:moveTo>
                <a:lnTo>
                  <a:pt x="3032435" y="3966867"/>
                </a:lnTo>
                <a:lnTo>
                  <a:pt x="1101460" y="6039845"/>
                </a:lnTo>
                <a:lnTo>
                  <a:pt x="10881" y="5508230"/>
                </a:lnTo>
                <a:lnTo>
                  <a:pt x="0" y="5475113"/>
                </a:lnTo>
                <a:close/>
                <a:moveTo>
                  <a:pt x="0" y="2843941"/>
                </a:moveTo>
                <a:lnTo>
                  <a:pt x="1605508" y="3374908"/>
                </a:lnTo>
                <a:lnTo>
                  <a:pt x="1482045" y="3547687"/>
                </a:lnTo>
                <a:lnTo>
                  <a:pt x="0" y="3206607"/>
                </a:lnTo>
                <a:close/>
                <a:moveTo>
                  <a:pt x="0" y="0"/>
                </a:moveTo>
                <a:lnTo>
                  <a:pt x="4559351" y="0"/>
                </a:lnTo>
                <a:lnTo>
                  <a:pt x="4559351" y="4284646"/>
                </a:lnTo>
                <a:lnTo>
                  <a:pt x="0" y="26451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noProof="0" dirty="0"/>
              <a:t>여기에 이미지 삽입 또는 끌어서 놓기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ZA" noProof="0" dirty="0"/>
          </a:p>
        </p:txBody>
      </p:sp>
      <p:sp>
        <p:nvSpPr>
          <p:cNvPr id="7" name="바닥글 개체 틀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바닥글 추가</a:t>
            </a:r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설명</a:t>
            </a:r>
          </a:p>
        </p:txBody>
      </p:sp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설명</a:t>
            </a: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</a:t>
            </a:r>
            <a:r>
              <a:rPr lang="en-US" altLang="ko-KR" noProof="0" dirty="0"/>
              <a:t>1</a:t>
            </a:r>
            <a:endParaRPr lang="ko-KR" altLang="en-ZA" noProof="0" dirty="0"/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</a:t>
            </a:r>
            <a:r>
              <a:rPr lang="en-US" altLang="ko-KR" noProof="0" dirty="0"/>
              <a:t>2</a:t>
            </a:r>
            <a:endParaRPr lang="ko-KR" altLang="en-ZA" noProof="0" dirty="0"/>
          </a:p>
        </p:txBody>
      </p:sp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</a:t>
            </a:r>
            <a:r>
              <a:rPr lang="en-US" altLang="ko-KR" noProof="0" dirty="0"/>
              <a:t>3</a:t>
            </a:r>
            <a:endParaRPr lang="ko-KR" altLang="en-ZA" noProof="0" dirty="0"/>
          </a:p>
        </p:txBody>
      </p:sp>
      <p:sp>
        <p:nvSpPr>
          <p:cNvPr id="21" name="텍스트 개체 틀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 rtlCol="0"/>
          <a:lstStyle>
            <a:lvl1pPr marL="0" indent="0" algn="ctr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 dirty="0"/>
              <a:t>글머리 기호 설명</a:t>
            </a:r>
          </a:p>
        </p:txBody>
      </p:sp>
      <p:sp>
        <p:nvSpPr>
          <p:cNvPr id="51" name="팔각형 50">
            <a:extLst>
              <a:ext uri="{FF2B5EF4-FFF2-40B4-BE49-F238E27FC236}">
                <a16:creationId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solidFill>
                <a:schemeClr val="accen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solidFill>
                <a:schemeClr val="accen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5" name="슬라이드 번호 개체 틀 54">
            <a:extLst>
              <a:ext uri="{FF2B5EF4-FFF2-40B4-BE49-F238E27FC236}">
                <a16:creationId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29663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팔각형 6">
            <a:extLst>
              <a:ext uri="{FF2B5EF4-FFF2-40B4-BE49-F238E27FC236}">
                <a16:creationId xmlns:a16="http://schemas.microsoft.com/office/drawing/2014/main" id="{12B87281-2FCA-44C5-BFC9-FD653787EFC4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ko-KR" altLang="en-US" noProof="0" dirty="0"/>
              <a:t>마스터 제목 스타일 편집</a:t>
            </a:r>
            <a:endParaRPr lang="ko-KR" altLang="en-ZA" noProof="0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1340000" cy="46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ko-KR" altLang="en-US" noProof="0" dirty="0"/>
              <a:t>마스터 텍스트 스타일 편집</a:t>
            </a:r>
          </a:p>
          <a:p>
            <a:pPr lvl="1" rtl="0"/>
            <a:r>
              <a:rPr lang="ko-KR" altLang="en-US" noProof="0" dirty="0"/>
              <a:t>둘째 수준</a:t>
            </a:r>
          </a:p>
          <a:p>
            <a:pPr lvl="2" rtl="0"/>
            <a:r>
              <a:rPr lang="ko-KR" altLang="en-US" noProof="0" dirty="0"/>
              <a:t>셋째 수준</a:t>
            </a:r>
          </a:p>
          <a:p>
            <a:pPr lvl="3" rtl="0"/>
            <a:r>
              <a:rPr lang="ko-KR" altLang="en-US" noProof="0" dirty="0"/>
              <a:t>넷째 수준</a:t>
            </a:r>
          </a:p>
          <a:p>
            <a:pPr lvl="4" rtl="0"/>
            <a:r>
              <a:rPr lang="ko-KR" altLang="en-US" noProof="0" dirty="0"/>
              <a:t>다섯째 수준</a:t>
            </a: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9" y="6188628"/>
            <a:ext cx="8784941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바닥글 추가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  <a:noFill/>
          <a:ln w="3175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 b="1" i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9B51A1E-902D-48AF-9020-955120F399B6}" type="slidenum">
              <a:rPr lang="en-ZA" altLang="ko-KR" smtClean="0"/>
              <a:pPr/>
              <a:t>‹#›</a:t>
            </a:fld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B66BF03E-F48E-4C0A-9078-07AC4DDF896A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solidFill>
                <a:schemeClr val="accen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9F827500-FC74-463C-9312-BC59104AEBD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텍스트 상자 10">
            <a:extLst>
              <a:ext uri="{FF2B5EF4-FFF2-40B4-BE49-F238E27FC236}">
                <a16:creationId xmlns:a16="http://schemas.microsoft.com/office/drawing/2014/main" id="{110EE18F-610D-4230-BA82-4E5007401ADD}"/>
              </a:ext>
            </a:extLst>
          </p:cNvPr>
          <p:cNvSpPr txBox="1"/>
          <p:nvPr userDrawn="1"/>
        </p:nvSpPr>
        <p:spPr>
          <a:xfrm>
            <a:off x="8734570" y="6278857"/>
            <a:ext cx="2510557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 rtl="0"/>
            <a:r>
              <a:rPr lang="ko-KR" altLang="en-US" sz="1200" noProof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여기에 로고 또는 이름 삽입</a:t>
            </a: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2AF375EA-F235-4EAA-A52F-D6BF0D6EDDCA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solidFill>
                <a:schemeClr val="accen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E3C8C5B-6356-4B7C-887C-A436D7DB4059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3120C00-0FF6-411F-B2D6-C625ED6BD241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D142C1D-78E5-4AD5-BEF3-C015D6E3FEBD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00D9306-2240-47FF-AA2F-DC7C26A008A4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ZA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50" r:id="rId4"/>
    <p:sldLayoutId id="2147483652" r:id="rId5"/>
    <p:sldLayoutId id="2147483656" r:id="rId6"/>
    <p:sldLayoutId id="2147483657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1" r:id="rId13"/>
    <p:sldLayoutId id="2147483653" r:id="rId14"/>
    <p:sldLayoutId id="2147483672" r:id="rId15"/>
    <p:sldLayoutId id="2147483673" r:id="rId16"/>
    <p:sldLayoutId id="2147483674" r:id="rId17"/>
    <p:sldLayoutId id="2147483677" r:id="rId18"/>
    <p:sldLayoutId id="2147483654" r:id="rId19"/>
    <p:sldLayoutId id="2147483660" r:id="rId20"/>
    <p:sldLayoutId id="2147483661" r:id="rId2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맑은 고딕" panose="020B0503020000020004" pitchFamily="50" charset="-127"/>
          <a:ea typeface="맑은 고딕" panose="020B0503020000020004" pitchFamily="50" charset="-127"/>
          <a:cs typeface="+mj-cs"/>
        </a:defRPr>
      </a:lvl1pPr>
    </p:titleStyle>
    <p:bodyStyle>
      <a:lvl1pPr marL="266700" indent="-2667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1pPr>
      <a:lvl2pPr marL="542925" indent="-276225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2pPr>
      <a:lvl3pPr marL="809625" indent="-2667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3pPr>
      <a:lvl4pPr marL="1076325" indent="-2667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4pPr>
      <a:lvl5pPr marL="1343025" indent="-2667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4.jpeg"/><Relationship Id="rId7" Type="http://schemas.openxmlformats.org/officeDocument/2006/relationships/image" Target="../media/image76.svg"/><Relationship Id="rId12" Type="http://schemas.openxmlformats.org/officeDocument/2006/relationships/image" Target="../media/image8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5.png"/><Relationship Id="rId11" Type="http://schemas.openxmlformats.org/officeDocument/2006/relationships/image" Target="../media/image80.svg"/><Relationship Id="rId5" Type="http://schemas.openxmlformats.org/officeDocument/2006/relationships/image" Target="../media/image74.sv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13" Type="http://schemas.openxmlformats.org/officeDocument/2006/relationships/image" Target="../media/image20.jpg"/><Relationship Id="rId3" Type="http://schemas.openxmlformats.org/officeDocument/2006/relationships/image" Target="../media/image11.jpg"/><Relationship Id="rId7" Type="http://schemas.openxmlformats.org/officeDocument/2006/relationships/image" Target="../media/image14.jpg"/><Relationship Id="rId12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3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jpg"/><Relationship Id="rId11" Type="http://schemas.openxmlformats.org/officeDocument/2006/relationships/image" Target="../media/image18.jpg"/><Relationship Id="rId5" Type="http://schemas.openxmlformats.org/officeDocument/2006/relationships/image" Target="../media/image12.jpg"/><Relationship Id="rId15" Type="http://schemas.openxmlformats.org/officeDocument/2006/relationships/image" Target="../media/image22.jpg"/><Relationship Id="rId10" Type="http://schemas.openxmlformats.org/officeDocument/2006/relationships/image" Target="../media/image17.jpg"/><Relationship Id="rId4" Type="http://schemas.openxmlformats.org/officeDocument/2006/relationships/image" Target="../media/image10.jpg"/><Relationship Id="rId9" Type="http://schemas.openxmlformats.org/officeDocument/2006/relationships/image" Target="../media/image16.jpg"/><Relationship Id="rId14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13" Type="http://schemas.openxmlformats.org/officeDocument/2006/relationships/image" Target="../media/image33.jpg"/><Relationship Id="rId3" Type="http://schemas.openxmlformats.org/officeDocument/2006/relationships/image" Target="../media/image10.jpg"/><Relationship Id="rId7" Type="http://schemas.openxmlformats.org/officeDocument/2006/relationships/image" Target="../media/image27.jpg"/><Relationship Id="rId12" Type="http://schemas.openxmlformats.org/officeDocument/2006/relationships/image" Target="../media/image32.jp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6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jpg"/><Relationship Id="rId11" Type="http://schemas.openxmlformats.org/officeDocument/2006/relationships/image" Target="../media/image31.jpg"/><Relationship Id="rId5" Type="http://schemas.openxmlformats.org/officeDocument/2006/relationships/image" Target="../media/image25.jpg"/><Relationship Id="rId15" Type="http://schemas.openxmlformats.org/officeDocument/2006/relationships/image" Target="../media/image35.jpg"/><Relationship Id="rId10" Type="http://schemas.openxmlformats.org/officeDocument/2006/relationships/image" Target="../media/image30.jpg"/><Relationship Id="rId4" Type="http://schemas.openxmlformats.org/officeDocument/2006/relationships/image" Target="../media/image24.jpg"/><Relationship Id="rId9" Type="http://schemas.openxmlformats.org/officeDocument/2006/relationships/image" Target="../media/image29.jpg"/><Relationship Id="rId14" Type="http://schemas.openxmlformats.org/officeDocument/2006/relationships/image" Target="../media/image34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13" Type="http://schemas.openxmlformats.org/officeDocument/2006/relationships/image" Target="../media/image46.jpg"/><Relationship Id="rId3" Type="http://schemas.openxmlformats.org/officeDocument/2006/relationships/image" Target="../media/image10.jpg"/><Relationship Id="rId7" Type="http://schemas.openxmlformats.org/officeDocument/2006/relationships/image" Target="../media/image40.jpg"/><Relationship Id="rId12" Type="http://schemas.openxmlformats.org/officeDocument/2006/relationships/image" Target="../media/image45.jp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9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9.jpg"/><Relationship Id="rId11" Type="http://schemas.openxmlformats.org/officeDocument/2006/relationships/image" Target="../media/image44.jpg"/><Relationship Id="rId5" Type="http://schemas.openxmlformats.org/officeDocument/2006/relationships/image" Target="../media/image38.jpg"/><Relationship Id="rId15" Type="http://schemas.openxmlformats.org/officeDocument/2006/relationships/image" Target="../media/image48.jpg"/><Relationship Id="rId10" Type="http://schemas.openxmlformats.org/officeDocument/2006/relationships/image" Target="../media/image43.jpg"/><Relationship Id="rId4" Type="http://schemas.openxmlformats.org/officeDocument/2006/relationships/image" Target="../media/image37.jpg"/><Relationship Id="rId9" Type="http://schemas.openxmlformats.org/officeDocument/2006/relationships/image" Target="../media/image42.jpg"/><Relationship Id="rId14" Type="http://schemas.openxmlformats.org/officeDocument/2006/relationships/image" Target="../media/image4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13" Type="http://schemas.openxmlformats.org/officeDocument/2006/relationships/image" Target="../media/image59.jpg"/><Relationship Id="rId3" Type="http://schemas.openxmlformats.org/officeDocument/2006/relationships/image" Target="../media/image10.jpg"/><Relationship Id="rId7" Type="http://schemas.openxmlformats.org/officeDocument/2006/relationships/image" Target="../media/image53.jpg"/><Relationship Id="rId12" Type="http://schemas.openxmlformats.org/officeDocument/2006/relationships/image" Target="../media/image5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2.jpg"/><Relationship Id="rId11" Type="http://schemas.openxmlformats.org/officeDocument/2006/relationships/image" Target="../media/image57.jpg"/><Relationship Id="rId5" Type="http://schemas.openxmlformats.org/officeDocument/2006/relationships/image" Target="../media/image51.jpg"/><Relationship Id="rId10" Type="http://schemas.openxmlformats.org/officeDocument/2006/relationships/image" Target="../media/image56.jpg"/><Relationship Id="rId4" Type="http://schemas.openxmlformats.org/officeDocument/2006/relationships/image" Target="../media/image50.jpg"/><Relationship Id="rId9" Type="http://schemas.openxmlformats.org/officeDocument/2006/relationships/image" Target="../media/image55.jpg"/><Relationship Id="rId14" Type="http://schemas.openxmlformats.org/officeDocument/2006/relationships/image" Target="../media/image6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10.jpg"/><Relationship Id="rId7" Type="http://schemas.openxmlformats.org/officeDocument/2006/relationships/image" Target="../media/image64.jpg"/><Relationship Id="rId12" Type="http://schemas.openxmlformats.org/officeDocument/2006/relationships/image" Target="../media/image6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3.jpg"/><Relationship Id="rId11" Type="http://schemas.openxmlformats.org/officeDocument/2006/relationships/image" Target="../media/image68.jpg"/><Relationship Id="rId5" Type="http://schemas.openxmlformats.org/officeDocument/2006/relationships/image" Target="../media/image62.jpg"/><Relationship Id="rId10" Type="http://schemas.openxmlformats.org/officeDocument/2006/relationships/image" Target="../media/image67.jpg"/><Relationship Id="rId4" Type="http://schemas.openxmlformats.org/officeDocument/2006/relationships/image" Target="../media/image61.jpg"/><Relationship Id="rId9" Type="http://schemas.openxmlformats.org/officeDocument/2006/relationships/image" Target="../media/image6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jpg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그룹 45" title="삼각형 그룹">
            <a:extLst>
              <a:ext uri="{FF2B5EF4-FFF2-40B4-BE49-F238E27FC236}">
                <a16:creationId xmlns:a16="http://schemas.microsoft.com/office/drawing/2014/main" id="{62DF6AE8-6133-4C1E-91DD-755705ACF0F1}"/>
              </a:ext>
            </a:extLst>
          </p:cNvPr>
          <p:cNvGrpSpPr/>
          <p:nvPr/>
        </p:nvGrpSpPr>
        <p:grpSpPr>
          <a:xfrm>
            <a:off x="9862160" y="831132"/>
            <a:ext cx="1850209" cy="1915995"/>
            <a:chOff x="9862160" y="831132"/>
            <a:chExt cx="1850209" cy="1915995"/>
          </a:xfrm>
        </p:grpSpPr>
        <p:sp>
          <p:nvSpPr>
            <p:cNvPr id="16" name="자유형: 도형 15" title="삼각형">
              <a:extLst>
                <a:ext uri="{FF2B5EF4-FFF2-40B4-BE49-F238E27FC236}">
                  <a16:creationId xmlns:a16="http://schemas.microsoft.com/office/drawing/2014/main" id="{156942E6-31A5-42F5-A00C-A90D409A08BC}"/>
                </a:ext>
              </a:extLst>
            </p:cNvPr>
            <p:cNvSpPr/>
            <p:nvPr/>
          </p:nvSpPr>
          <p:spPr>
            <a:xfrm rot="19260823">
              <a:off x="9984083" y="1150976"/>
              <a:ext cx="467362" cy="344458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7" name="자유형: 도형 16" title="삼각형">
              <a:extLst>
                <a:ext uri="{FF2B5EF4-FFF2-40B4-BE49-F238E27FC236}">
                  <a16:creationId xmlns:a16="http://schemas.microsoft.com/office/drawing/2014/main" id="{055D27E0-4C92-4640-A2B8-86540741DCE6}"/>
                </a:ext>
              </a:extLst>
            </p:cNvPr>
            <p:cNvSpPr/>
            <p:nvPr/>
          </p:nvSpPr>
          <p:spPr>
            <a:xfrm rot="20377627">
              <a:off x="10445799" y="1461330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8" name="자유형: 도형 17" title="삼각형">
              <a:extLst>
                <a:ext uri="{FF2B5EF4-FFF2-40B4-BE49-F238E27FC236}">
                  <a16:creationId xmlns:a16="http://schemas.microsoft.com/office/drawing/2014/main" id="{E760DC62-191E-4D60-AAAC-37DDF411BF9D}"/>
                </a:ext>
              </a:extLst>
            </p:cNvPr>
            <p:cNvSpPr/>
            <p:nvPr/>
          </p:nvSpPr>
          <p:spPr>
            <a:xfrm rot="19260823">
              <a:off x="10485025" y="1232684"/>
              <a:ext cx="250689" cy="18476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9" name="자유형: 도형 18" title="삼각형">
              <a:extLst>
                <a:ext uri="{FF2B5EF4-FFF2-40B4-BE49-F238E27FC236}">
                  <a16:creationId xmlns:a16="http://schemas.microsoft.com/office/drawing/2014/main" id="{B21F5D55-03CC-4A29-B8D0-2B1C7DE7C79D}"/>
                </a:ext>
              </a:extLst>
            </p:cNvPr>
            <p:cNvSpPr/>
            <p:nvPr/>
          </p:nvSpPr>
          <p:spPr>
            <a:xfrm rot="19810388">
              <a:off x="10832584" y="139371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0" name="자유형: 도형 19" title="삼각형">
              <a:extLst>
                <a:ext uri="{FF2B5EF4-FFF2-40B4-BE49-F238E27FC236}">
                  <a16:creationId xmlns:a16="http://schemas.microsoft.com/office/drawing/2014/main" id="{6A692EA0-8FB5-4D6A-B1B1-20463392DEDE}"/>
                </a:ext>
              </a:extLst>
            </p:cNvPr>
            <p:cNvSpPr/>
            <p:nvPr/>
          </p:nvSpPr>
          <p:spPr>
            <a:xfrm rot="18277851">
              <a:off x="10920185" y="9941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1" name="자유형: 도형 20" title="삼각형">
              <a:extLst>
                <a:ext uri="{FF2B5EF4-FFF2-40B4-BE49-F238E27FC236}">
                  <a16:creationId xmlns:a16="http://schemas.microsoft.com/office/drawing/2014/main" id="{46FB2BA9-5E08-4A8F-BC47-8EFA61E4E6CE}"/>
                </a:ext>
              </a:extLst>
            </p:cNvPr>
            <p:cNvSpPr/>
            <p:nvPr/>
          </p:nvSpPr>
          <p:spPr>
            <a:xfrm rot="20761418">
              <a:off x="11313110" y="1642801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2" name="자유형: 도형 21" title="삼각형">
              <a:extLst>
                <a:ext uri="{FF2B5EF4-FFF2-40B4-BE49-F238E27FC236}">
                  <a16:creationId xmlns:a16="http://schemas.microsoft.com/office/drawing/2014/main" id="{5B0A2587-D640-4AEE-9456-860CD02427C8}"/>
                </a:ext>
              </a:extLst>
            </p:cNvPr>
            <p:cNvSpPr/>
            <p:nvPr/>
          </p:nvSpPr>
          <p:spPr>
            <a:xfrm rot="17315293">
              <a:off x="11523906" y="8596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3" name="자유형: 도형 22" title="삼각형">
              <a:extLst>
                <a:ext uri="{FF2B5EF4-FFF2-40B4-BE49-F238E27FC236}">
                  <a16:creationId xmlns:a16="http://schemas.microsoft.com/office/drawing/2014/main" id="{373F2649-8DA3-441F-9BDD-77A942FA3DBE}"/>
                </a:ext>
              </a:extLst>
            </p:cNvPr>
            <p:cNvSpPr/>
            <p:nvPr/>
          </p:nvSpPr>
          <p:spPr>
            <a:xfrm rot="20082236">
              <a:off x="11215766" y="1243239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" name="자유형: 도형 23" title="삼각형">
              <a:extLst>
                <a:ext uri="{FF2B5EF4-FFF2-40B4-BE49-F238E27FC236}">
                  <a16:creationId xmlns:a16="http://schemas.microsoft.com/office/drawing/2014/main" id="{95933F98-3B9B-4270-9281-570AD41C3F19}"/>
                </a:ext>
              </a:extLst>
            </p:cNvPr>
            <p:cNvSpPr/>
            <p:nvPr/>
          </p:nvSpPr>
          <p:spPr>
            <a:xfrm rot="19879732">
              <a:off x="11436537" y="1436545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5" name="자유형: 도형 24" title="삼각형">
              <a:extLst>
                <a:ext uri="{FF2B5EF4-FFF2-40B4-BE49-F238E27FC236}">
                  <a16:creationId xmlns:a16="http://schemas.microsoft.com/office/drawing/2014/main" id="{3DAB5C84-F2AD-47FD-ABEC-6D6626D2B7FF}"/>
                </a:ext>
              </a:extLst>
            </p:cNvPr>
            <p:cNvSpPr/>
            <p:nvPr/>
          </p:nvSpPr>
          <p:spPr>
            <a:xfrm rot="328041">
              <a:off x="9862160" y="1513660"/>
              <a:ext cx="579699" cy="606799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  <a:gd name="connsiteX0" fmla="*/ 487806 w 487806"/>
                <a:gd name="connsiteY0" fmla="*/ 171848 h 510610"/>
                <a:gd name="connsiteX1" fmla="*/ 308036 w 487806"/>
                <a:gd name="connsiteY1" fmla="*/ 510610 h 510610"/>
                <a:gd name="connsiteX2" fmla="*/ 0 w 487806"/>
                <a:gd name="connsiteY2" fmla="*/ 0 h 510610"/>
                <a:gd name="connsiteX3" fmla="*/ 487806 w 487806"/>
                <a:gd name="connsiteY3" fmla="*/ 171848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7806" h="510610">
                  <a:moveTo>
                    <a:pt x="487806" y="171848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487806" y="171848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6" name="자유형: 도형 25" title="삼각형">
              <a:extLst>
                <a:ext uri="{FF2B5EF4-FFF2-40B4-BE49-F238E27FC236}">
                  <a16:creationId xmlns:a16="http://schemas.microsoft.com/office/drawing/2014/main" id="{A4E2ACF8-4066-4DB9-B5D5-E8AA3B152710}"/>
                </a:ext>
              </a:extLst>
            </p:cNvPr>
            <p:cNvSpPr/>
            <p:nvPr/>
          </p:nvSpPr>
          <p:spPr>
            <a:xfrm>
              <a:off x="10639428" y="1814668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7" name="자유형: 도형 26" title="삼각형">
              <a:extLst>
                <a:ext uri="{FF2B5EF4-FFF2-40B4-BE49-F238E27FC236}">
                  <a16:creationId xmlns:a16="http://schemas.microsoft.com/office/drawing/2014/main" id="{74FCCA2A-37FF-4031-AF2F-A894DBE6EE0E}"/>
                </a:ext>
              </a:extLst>
            </p:cNvPr>
            <p:cNvSpPr/>
            <p:nvPr/>
          </p:nvSpPr>
          <p:spPr>
            <a:xfrm rot="20761418">
              <a:off x="11280262" y="2096947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8" name="자유형: 도형 27" title="삼각형">
              <a:extLst>
                <a:ext uri="{FF2B5EF4-FFF2-40B4-BE49-F238E27FC236}">
                  <a16:creationId xmlns:a16="http://schemas.microsoft.com/office/drawing/2014/main" id="{5C7D7734-820D-40CE-BBBA-6E6D9452D308}"/>
                </a:ext>
              </a:extLst>
            </p:cNvPr>
            <p:cNvSpPr/>
            <p:nvPr/>
          </p:nvSpPr>
          <p:spPr>
            <a:xfrm rot="1160487">
              <a:off x="10059320" y="2226127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9" name="자유형: 도형 28" title="삼각형">
              <a:extLst>
                <a:ext uri="{FF2B5EF4-FFF2-40B4-BE49-F238E27FC236}">
                  <a16:creationId xmlns:a16="http://schemas.microsoft.com/office/drawing/2014/main" id="{5BCE508A-E107-4075-9976-73D3ED8272C2}"/>
                </a:ext>
              </a:extLst>
            </p:cNvPr>
            <p:cNvSpPr/>
            <p:nvPr/>
          </p:nvSpPr>
          <p:spPr>
            <a:xfrm rot="803026">
              <a:off x="11353765" y="2627540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pic>
        <p:nvPicPr>
          <p:cNvPr id="44" name="그림 43">
            <a:extLst>
              <a:ext uri="{FF2B5EF4-FFF2-40B4-BE49-F238E27FC236}">
                <a16:creationId xmlns:a16="http://schemas.microsoft.com/office/drawing/2014/main" id="{3272C677-00C8-4F75-86DB-4321C15B3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1402" y="5838755"/>
            <a:ext cx="1990725" cy="790575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77BD9846-6F44-43E3-8B0D-809F33313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435" y="435649"/>
            <a:ext cx="2682424" cy="160598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1255741E-52CE-4464-9AE0-1A0F589BA8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0" t="26057" r="7726" b="26056"/>
          <a:stretch/>
        </p:blipFill>
        <p:spPr>
          <a:xfrm>
            <a:off x="277341" y="2262709"/>
            <a:ext cx="2582892" cy="849247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67744C0B-649A-42DF-A4D1-0313F124DA4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41" y="3333034"/>
            <a:ext cx="2582891" cy="86244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1BBBEAD2-740C-43D3-8B17-B8BAFFA6E9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3773" y="579083"/>
            <a:ext cx="6074304" cy="58340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795754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A221FF68-35B6-41D2-AA87-23D1222C88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n-ZA" altLang="ko-KR" noProof="0" smtClean="0"/>
              <a:pPr rtl="0"/>
              <a:t>10</a:t>
            </a:fld>
            <a:endParaRPr lang="ko-KR" altLang="en-US" noProof="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35E4D7F-2EF8-416E-BC88-C77000648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3188" y="6228356"/>
            <a:ext cx="1990725" cy="395288"/>
          </a:xfrm>
          <a:prstGeom prst="rect">
            <a:avLst/>
          </a:prstGeom>
        </p:spPr>
      </p:pic>
      <p:sp>
        <p:nvSpPr>
          <p:cNvPr id="8" name="제목 2">
            <a:extLst>
              <a:ext uri="{FF2B5EF4-FFF2-40B4-BE49-F238E27FC236}">
                <a16:creationId xmlns:a16="http://schemas.microsoft.com/office/drawing/2014/main" id="{C5056903-C22A-4CDC-890B-1661F94CC951}"/>
              </a:ext>
            </a:extLst>
          </p:cNvPr>
          <p:cNvSpPr txBox="1">
            <a:spLocks/>
          </p:cNvSpPr>
          <p:nvPr/>
        </p:nvSpPr>
        <p:spPr>
          <a:xfrm>
            <a:off x="2075158" y="1999668"/>
            <a:ext cx="7202786" cy="1449788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0" tIns="0" rIns="0" bIns="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defRPr>
            </a:lvl1pPr>
          </a:lstStyle>
          <a:p>
            <a:r>
              <a:rPr lang="ko-KR" altLang="en-US" dirty="0">
                <a:solidFill>
                  <a:schemeClr val="bg1">
                    <a:lumMod val="95000"/>
                  </a:schemeClr>
                </a:solidFill>
              </a:rPr>
              <a:t>       </a:t>
            </a:r>
            <a:r>
              <a:rPr lang="ko-KR" altLang="en-US" sz="5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감사합니다</a:t>
            </a:r>
            <a:r>
              <a:rPr lang="en-US" altLang="ko-KR" sz="54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ko-KR" altLang="en-US" sz="36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en-ZA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직선 연결선(S) 4" descr="구분선">
            <a:extLst>
              <a:ext uri="{FF2B5EF4-FFF2-40B4-BE49-F238E27FC236}">
                <a16:creationId xmlns:a16="http://schemas.microsoft.com/office/drawing/2014/main" id="{59A9F8A1-B511-4EF9-8933-53BE5B227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777113" y="2412127"/>
            <a:ext cx="0" cy="12725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그림 9">
            <a:extLst>
              <a:ext uri="{FF2B5EF4-FFF2-40B4-BE49-F238E27FC236}">
                <a16:creationId xmlns:a16="http://schemas.microsoft.com/office/drawing/2014/main" id="{FF74CA42-3DC2-4888-95EF-7822D1322E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471" y="2411227"/>
            <a:ext cx="1620446" cy="6981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부제목 6">
            <a:extLst>
              <a:ext uri="{FF2B5EF4-FFF2-40B4-BE49-F238E27FC236}">
                <a16:creationId xmlns:a16="http://schemas.microsoft.com/office/drawing/2014/main" id="{E6A15B80-4DB7-43D4-8C09-19C20FC12AEE}"/>
              </a:ext>
            </a:extLst>
          </p:cNvPr>
          <p:cNvSpPr txBox="1">
            <a:spLocks/>
          </p:cNvSpPr>
          <p:nvPr/>
        </p:nvSpPr>
        <p:spPr>
          <a:xfrm>
            <a:off x="2494607" y="3684672"/>
            <a:ext cx="5282503" cy="1604172"/>
          </a:xfrm>
          <a:prstGeom prst="rect">
            <a:avLst/>
          </a:prstGeom>
        </p:spPr>
        <p:txBody>
          <a:bodyPr rtlCol="0"/>
          <a:lstStyle>
            <a:lvl1pPr marL="266700" indent="-2667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542925" indent="-276225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8096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0763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3430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ko-KR" altLang="en-US" dirty="0"/>
              <a:t> </a:t>
            </a:r>
            <a:endParaRPr lang="ko-KR" altLang="en-ZA" dirty="0"/>
          </a:p>
        </p:txBody>
      </p:sp>
      <p:pic>
        <p:nvPicPr>
          <p:cNvPr id="15" name="그래픽 14" descr="사용자" title="아이콘 - 발표자 이름">
            <a:extLst>
              <a:ext uri="{FF2B5EF4-FFF2-40B4-BE49-F238E27FC236}">
                <a16:creationId xmlns:a16="http://schemas.microsoft.com/office/drawing/2014/main" id="{30F82DD7-1C33-48D2-958E-3C37D1EE7A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84624" y="3886690"/>
            <a:ext cx="164463" cy="164463"/>
          </a:xfrm>
          <a:prstGeom prst="rect">
            <a:avLst/>
          </a:prstGeom>
        </p:spPr>
      </p:pic>
      <p:pic>
        <p:nvPicPr>
          <p:cNvPr id="16" name="그래픽 15" descr="휴대폰" title="아이콘 - 발표자 전화 번호">
            <a:extLst>
              <a:ext uri="{FF2B5EF4-FFF2-40B4-BE49-F238E27FC236}">
                <a16:creationId xmlns:a16="http://schemas.microsoft.com/office/drawing/2014/main" id="{D414F331-B63F-445D-932E-02CBD52B097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84624" y="4196776"/>
            <a:ext cx="164463" cy="164463"/>
          </a:xfrm>
          <a:prstGeom prst="rect">
            <a:avLst/>
          </a:prstGeom>
        </p:spPr>
      </p:pic>
      <p:pic>
        <p:nvPicPr>
          <p:cNvPr id="17" name="그래픽 16" descr="봉투" title="발표자 전자 메일 아이콘">
            <a:extLst>
              <a:ext uri="{FF2B5EF4-FFF2-40B4-BE49-F238E27FC236}">
                <a16:creationId xmlns:a16="http://schemas.microsoft.com/office/drawing/2014/main" id="{2320244E-DB6F-4908-AE71-E39FA2B082A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84624" y="4530964"/>
            <a:ext cx="164463" cy="164463"/>
          </a:xfrm>
          <a:prstGeom prst="rect">
            <a:avLst/>
          </a:prstGeom>
        </p:spPr>
      </p:pic>
      <p:pic>
        <p:nvPicPr>
          <p:cNvPr id="18" name="그래픽 17" descr="세계">
            <a:extLst>
              <a:ext uri="{FF2B5EF4-FFF2-40B4-BE49-F238E27FC236}">
                <a16:creationId xmlns:a16="http://schemas.microsoft.com/office/drawing/2014/main" id="{F1E2B110-A63D-4A9A-86B0-8A79309419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78999" y="4843614"/>
            <a:ext cx="170088" cy="170088"/>
          </a:xfrm>
          <a:prstGeom prst="rect">
            <a:avLst/>
          </a:prstGeom>
        </p:spPr>
      </p:pic>
      <p:sp>
        <p:nvSpPr>
          <p:cNvPr id="19" name="텍스트 개체 틀 8">
            <a:extLst>
              <a:ext uri="{FF2B5EF4-FFF2-40B4-BE49-F238E27FC236}">
                <a16:creationId xmlns:a16="http://schemas.microsoft.com/office/drawing/2014/main" id="{0E211B9E-DF6F-48B3-B0DC-2BF31396CFEA}"/>
              </a:ext>
            </a:extLst>
          </p:cNvPr>
          <p:cNvSpPr txBox="1">
            <a:spLocks/>
          </p:cNvSpPr>
          <p:nvPr/>
        </p:nvSpPr>
        <p:spPr>
          <a:xfrm>
            <a:off x="3238150" y="4142258"/>
            <a:ext cx="3937350" cy="277342"/>
          </a:xfrm>
          <a:prstGeom prst="rect">
            <a:avLst/>
          </a:prstGeom>
        </p:spPr>
        <p:txBody>
          <a:bodyPr rtlCol="0"/>
          <a:lstStyle>
            <a:lvl1pPr marL="266700" indent="-2667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542925" indent="-276225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8096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0763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3430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>
                <a:solidFill>
                  <a:schemeClr val="bg1"/>
                </a:solidFill>
              </a:rPr>
              <a:t>010 8211 9311</a:t>
            </a:r>
          </a:p>
        </p:txBody>
      </p:sp>
      <p:sp>
        <p:nvSpPr>
          <p:cNvPr id="22" name="텍스트 개체 틀 4">
            <a:extLst>
              <a:ext uri="{FF2B5EF4-FFF2-40B4-BE49-F238E27FC236}">
                <a16:creationId xmlns:a16="http://schemas.microsoft.com/office/drawing/2014/main" id="{10298891-F34D-4B47-8137-C2F4EF3E6B2D}"/>
              </a:ext>
            </a:extLst>
          </p:cNvPr>
          <p:cNvSpPr txBox="1">
            <a:spLocks/>
          </p:cNvSpPr>
          <p:nvPr/>
        </p:nvSpPr>
        <p:spPr>
          <a:xfrm>
            <a:off x="4478649" y="4478501"/>
            <a:ext cx="2800350" cy="3189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542925" indent="-276225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8096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0763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3430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23" name="텍스트 개체 틀 4">
            <a:extLst>
              <a:ext uri="{FF2B5EF4-FFF2-40B4-BE49-F238E27FC236}">
                <a16:creationId xmlns:a16="http://schemas.microsoft.com/office/drawing/2014/main" id="{AA6D1649-F230-48DD-B3D8-D6E2957DF5C1}"/>
              </a:ext>
            </a:extLst>
          </p:cNvPr>
          <p:cNvSpPr txBox="1">
            <a:spLocks/>
          </p:cNvSpPr>
          <p:nvPr/>
        </p:nvSpPr>
        <p:spPr>
          <a:xfrm>
            <a:off x="4478649" y="4473100"/>
            <a:ext cx="2800350" cy="3189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542925" indent="-276225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8096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0763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3430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24" name="텍스트 개체 틀 8">
            <a:extLst>
              <a:ext uri="{FF2B5EF4-FFF2-40B4-BE49-F238E27FC236}">
                <a16:creationId xmlns:a16="http://schemas.microsoft.com/office/drawing/2014/main" id="{1237D16A-B42C-4620-BA5A-7A74DE21A8CF}"/>
              </a:ext>
            </a:extLst>
          </p:cNvPr>
          <p:cNvSpPr txBox="1">
            <a:spLocks/>
          </p:cNvSpPr>
          <p:nvPr/>
        </p:nvSpPr>
        <p:spPr>
          <a:xfrm>
            <a:off x="3238150" y="4139828"/>
            <a:ext cx="3937350" cy="277342"/>
          </a:xfrm>
          <a:prstGeom prst="rect">
            <a:avLst/>
          </a:prstGeom>
        </p:spPr>
        <p:txBody>
          <a:bodyPr rtlCol="0"/>
          <a:lstStyle>
            <a:lvl1pPr marL="266700" indent="-2667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542925" indent="-276225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8096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0763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3430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>
                <a:solidFill>
                  <a:schemeClr val="bg1"/>
                </a:solidFill>
              </a:rPr>
              <a:t>010 8211 9311</a:t>
            </a:r>
          </a:p>
        </p:txBody>
      </p:sp>
      <p:sp>
        <p:nvSpPr>
          <p:cNvPr id="25" name="텍스트 개체 틀 4">
            <a:extLst>
              <a:ext uri="{FF2B5EF4-FFF2-40B4-BE49-F238E27FC236}">
                <a16:creationId xmlns:a16="http://schemas.microsoft.com/office/drawing/2014/main" id="{BC2E6497-CB0E-47F1-A0E3-0061CE80E395}"/>
              </a:ext>
            </a:extLst>
          </p:cNvPr>
          <p:cNvSpPr txBox="1">
            <a:spLocks/>
          </p:cNvSpPr>
          <p:nvPr/>
        </p:nvSpPr>
        <p:spPr>
          <a:xfrm>
            <a:off x="4478649" y="4454210"/>
            <a:ext cx="2800350" cy="3189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542925" indent="-276225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8096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0763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3430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D7E8EDC5-20FC-4C68-AF8C-F24176ADB9D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51588" y="3684672"/>
            <a:ext cx="5025521" cy="129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038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그룹 45" title="삼각형 그룹">
            <a:extLst>
              <a:ext uri="{FF2B5EF4-FFF2-40B4-BE49-F238E27FC236}">
                <a16:creationId xmlns:a16="http://schemas.microsoft.com/office/drawing/2014/main" id="{62DF6AE8-6133-4C1E-91DD-755705ACF0F1}"/>
              </a:ext>
            </a:extLst>
          </p:cNvPr>
          <p:cNvGrpSpPr/>
          <p:nvPr/>
        </p:nvGrpSpPr>
        <p:grpSpPr>
          <a:xfrm>
            <a:off x="9862160" y="831132"/>
            <a:ext cx="1850209" cy="1915995"/>
            <a:chOff x="9862160" y="831132"/>
            <a:chExt cx="1850209" cy="1915995"/>
          </a:xfrm>
        </p:grpSpPr>
        <p:sp>
          <p:nvSpPr>
            <p:cNvPr id="16" name="자유형: 도형 15" title="삼각형">
              <a:extLst>
                <a:ext uri="{FF2B5EF4-FFF2-40B4-BE49-F238E27FC236}">
                  <a16:creationId xmlns:a16="http://schemas.microsoft.com/office/drawing/2014/main" id="{156942E6-31A5-42F5-A00C-A90D409A08BC}"/>
                </a:ext>
              </a:extLst>
            </p:cNvPr>
            <p:cNvSpPr/>
            <p:nvPr/>
          </p:nvSpPr>
          <p:spPr>
            <a:xfrm rot="19260823">
              <a:off x="9984083" y="1150976"/>
              <a:ext cx="467362" cy="344458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7" name="자유형: 도형 16" title="삼각형">
              <a:extLst>
                <a:ext uri="{FF2B5EF4-FFF2-40B4-BE49-F238E27FC236}">
                  <a16:creationId xmlns:a16="http://schemas.microsoft.com/office/drawing/2014/main" id="{055D27E0-4C92-4640-A2B8-86540741DCE6}"/>
                </a:ext>
              </a:extLst>
            </p:cNvPr>
            <p:cNvSpPr/>
            <p:nvPr/>
          </p:nvSpPr>
          <p:spPr>
            <a:xfrm rot="20377627">
              <a:off x="10445799" y="1461330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8" name="자유형: 도형 17" title="삼각형">
              <a:extLst>
                <a:ext uri="{FF2B5EF4-FFF2-40B4-BE49-F238E27FC236}">
                  <a16:creationId xmlns:a16="http://schemas.microsoft.com/office/drawing/2014/main" id="{E760DC62-191E-4D60-AAAC-37DDF411BF9D}"/>
                </a:ext>
              </a:extLst>
            </p:cNvPr>
            <p:cNvSpPr/>
            <p:nvPr/>
          </p:nvSpPr>
          <p:spPr>
            <a:xfrm rot="19260823">
              <a:off x="10485025" y="1232684"/>
              <a:ext cx="250689" cy="18476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9" name="자유형: 도형 18" title="삼각형">
              <a:extLst>
                <a:ext uri="{FF2B5EF4-FFF2-40B4-BE49-F238E27FC236}">
                  <a16:creationId xmlns:a16="http://schemas.microsoft.com/office/drawing/2014/main" id="{B21F5D55-03CC-4A29-B8D0-2B1C7DE7C79D}"/>
                </a:ext>
              </a:extLst>
            </p:cNvPr>
            <p:cNvSpPr/>
            <p:nvPr/>
          </p:nvSpPr>
          <p:spPr>
            <a:xfrm rot="19810388">
              <a:off x="10832584" y="139371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0" name="자유형: 도형 19" title="삼각형">
              <a:extLst>
                <a:ext uri="{FF2B5EF4-FFF2-40B4-BE49-F238E27FC236}">
                  <a16:creationId xmlns:a16="http://schemas.microsoft.com/office/drawing/2014/main" id="{6A692EA0-8FB5-4D6A-B1B1-20463392DEDE}"/>
                </a:ext>
              </a:extLst>
            </p:cNvPr>
            <p:cNvSpPr/>
            <p:nvPr/>
          </p:nvSpPr>
          <p:spPr>
            <a:xfrm rot="18277851">
              <a:off x="10920185" y="9941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1" name="자유형: 도형 20" title="삼각형">
              <a:extLst>
                <a:ext uri="{FF2B5EF4-FFF2-40B4-BE49-F238E27FC236}">
                  <a16:creationId xmlns:a16="http://schemas.microsoft.com/office/drawing/2014/main" id="{46FB2BA9-5E08-4A8F-BC47-8EFA61E4E6CE}"/>
                </a:ext>
              </a:extLst>
            </p:cNvPr>
            <p:cNvSpPr/>
            <p:nvPr/>
          </p:nvSpPr>
          <p:spPr>
            <a:xfrm rot="20761418">
              <a:off x="11313110" y="1642801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2" name="자유형: 도형 21" title="삼각형">
              <a:extLst>
                <a:ext uri="{FF2B5EF4-FFF2-40B4-BE49-F238E27FC236}">
                  <a16:creationId xmlns:a16="http://schemas.microsoft.com/office/drawing/2014/main" id="{5B0A2587-D640-4AEE-9456-860CD02427C8}"/>
                </a:ext>
              </a:extLst>
            </p:cNvPr>
            <p:cNvSpPr/>
            <p:nvPr/>
          </p:nvSpPr>
          <p:spPr>
            <a:xfrm rot="17315293">
              <a:off x="11523906" y="8596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3" name="자유형: 도형 22" title="삼각형">
              <a:extLst>
                <a:ext uri="{FF2B5EF4-FFF2-40B4-BE49-F238E27FC236}">
                  <a16:creationId xmlns:a16="http://schemas.microsoft.com/office/drawing/2014/main" id="{373F2649-8DA3-441F-9BDD-77A942FA3DBE}"/>
                </a:ext>
              </a:extLst>
            </p:cNvPr>
            <p:cNvSpPr/>
            <p:nvPr/>
          </p:nvSpPr>
          <p:spPr>
            <a:xfrm rot="20082236">
              <a:off x="11215766" y="1243239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" name="자유형: 도형 23" title="삼각형">
              <a:extLst>
                <a:ext uri="{FF2B5EF4-FFF2-40B4-BE49-F238E27FC236}">
                  <a16:creationId xmlns:a16="http://schemas.microsoft.com/office/drawing/2014/main" id="{95933F98-3B9B-4270-9281-570AD41C3F19}"/>
                </a:ext>
              </a:extLst>
            </p:cNvPr>
            <p:cNvSpPr/>
            <p:nvPr/>
          </p:nvSpPr>
          <p:spPr>
            <a:xfrm rot="19879732">
              <a:off x="11436537" y="1436545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5" name="자유형: 도형 24" title="삼각형">
              <a:extLst>
                <a:ext uri="{FF2B5EF4-FFF2-40B4-BE49-F238E27FC236}">
                  <a16:creationId xmlns:a16="http://schemas.microsoft.com/office/drawing/2014/main" id="{3DAB5C84-F2AD-47FD-ABEC-6D6626D2B7FF}"/>
                </a:ext>
              </a:extLst>
            </p:cNvPr>
            <p:cNvSpPr/>
            <p:nvPr/>
          </p:nvSpPr>
          <p:spPr>
            <a:xfrm rot="328041">
              <a:off x="9862160" y="1513660"/>
              <a:ext cx="579699" cy="606799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  <a:gd name="connsiteX0" fmla="*/ 487806 w 487806"/>
                <a:gd name="connsiteY0" fmla="*/ 171848 h 510610"/>
                <a:gd name="connsiteX1" fmla="*/ 308036 w 487806"/>
                <a:gd name="connsiteY1" fmla="*/ 510610 h 510610"/>
                <a:gd name="connsiteX2" fmla="*/ 0 w 487806"/>
                <a:gd name="connsiteY2" fmla="*/ 0 h 510610"/>
                <a:gd name="connsiteX3" fmla="*/ 487806 w 487806"/>
                <a:gd name="connsiteY3" fmla="*/ 171848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7806" h="510610">
                  <a:moveTo>
                    <a:pt x="487806" y="171848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487806" y="171848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6" name="자유형: 도형 25" title="삼각형">
              <a:extLst>
                <a:ext uri="{FF2B5EF4-FFF2-40B4-BE49-F238E27FC236}">
                  <a16:creationId xmlns:a16="http://schemas.microsoft.com/office/drawing/2014/main" id="{A4E2ACF8-4066-4DB9-B5D5-E8AA3B152710}"/>
                </a:ext>
              </a:extLst>
            </p:cNvPr>
            <p:cNvSpPr/>
            <p:nvPr/>
          </p:nvSpPr>
          <p:spPr>
            <a:xfrm>
              <a:off x="10639428" y="1814668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7" name="자유형: 도형 26" title="삼각형">
              <a:extLst>
                <a:ext uri="{FF2B5EF4-FFF2-40B4-BE49-F238E27FC236}">
                  <a16:creationId xmlns:a16="http://schemas.microsoft.com/office/drawing/2014/main" id="{74FCCA2A-37FF-4031-AF2F-A894DBE6EE0E}"/>
                </a:ext>
              </a:extLst>
            </p:cNvPr>
            <p:cNvSpPr/>
            <p:nvPr/>
          </p:nvSpPr>
          <p:spPr>
            <a:xfrm rot="20761418">
              <a:off x="11280262" y="2096947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8" name="자유형: 도형 27" title="삼각형">
              <a:extLst>
                <a:ext uri="{FF2B5EF4-FFF2-40B4-BE49-F238E27FC236}">
                  <a16:creationId xmlns:a16="http://schemas.microsoft.com/office/drawing/2014/main" id="{5C7D7734-820D-40CE-BBBA-6E6D9452D308}"/>
                </a:ext>
              </a:extLst>
            </p:cNvPr>
            <p:cNvSpPr/>
            <p:nvPr/>
          </p:nvSpPr>
          <p:spPr>
            <a:xfrm rot="1160487">
              <a:off x="10059320" y="2226127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9" name="자유형: 도형 28" title="삼각형">
              <a:extLst>
                <a:ext uri="{FF2B5EF4-FFF2-40B4-BE49-F238E27FC236}">
                  <a16:creationId xmlns:a16="http://schemas.microsoft.com/office/drawing/2014/main" id="{5BCE508A-E107-4075-9976-73D3ED8272C2}"/>
                </a:ext>
              </a:extLst>
            </p:cNvPr>
            <p:cNvSpPr/>
            <p:nvPr/>
          </p:nvSpPr>
          <p:spPr>
            <a:xfrm rot="803026">
              <a:off x="11353765" y="2627540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pic>
        <p:nvPicPr>
          <p:cNvPr id="44" name="그림 43">
            <a:extLst>
              <a:ext uri="{FF2B5EF4-FFF2-40B4-BE49-F238E27FC236}">
                <a16:creationId xmlns:a16="http://schemas.microsoft.com/office/drawing/2014/main" id="{3272C677-00C8-4F75-86DB-4321C15B3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1402" y="5838755"/>
            <a:ext cx="1990725" cy="790575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A20A49C1-A057-44F4-A615-19EBF46D41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3949" y="1323204"/>
            <a:ext cx="5352177" cy="3466910"/>
          </a:xfrm>
          <a:prstGeom prst="rect">
            <a:avLst/>
          </a:prstGeom>
        </p:spPr>
      </p:pic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73A663A5-B795-4443-9E81-2509245D355B}"/>
              </a:ext>
            </a:extLst>
          </p:cNvPr>
          <p:cNvSpPr/>
          <p:nvPr/>
        </p:nvSpPr>
        <p:spPr>
          <a:xfrm>
            <a:off x="4681056" y="641653"/>
            <a:ext cx="7306811" cy="5764298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8CB57CC0-52D4-42D4-8E60-240CFF4A92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64" y="921195"/>
            <a:ext cx="6888419" cy="520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32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3767028-1AAE-4B85-A907-973F8C81B16C}"/>
              </a:ext>
            </a:extLst>
          </p:cNvPr>
          <p:cNvSpPr/>
          <p:nvPr/>
        </p:nvSpPr>
        <p:spPr>
          <a:xfrm>
            <a:off x="865187" y="3060315"/>
            <a:ext cx="2733676" cy="2717686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텍스트 개체 틀 14">
            <a:extLst>
              <a:ext uri="{FF2B5EF4-FFF2-40B4-BE49-F238E27FC236}">
                <a16:creationId xmlns:a16="http://schemas.microsoft.com/office/drawing/2014/main" id="{38BEAF76-B21A-40A8-8133-AC7FB6E7D34E}"/>
              </a:ext>
            </a:extLst>
          </p:cNvPr>
          <p:cNvSpPr txBox="1">
            <a:spLocks/>
          </p:cNvSpPr>
          <p:nvPr/>
        </p:nvSpPr>
        <p:spPr>
          <a:xfrm>
            <a:off x="1227232" y="3401736"/>
            <a:ext cx="2160588" cy="19056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542925" indent="-276225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8096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0763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3430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400" dirty="0">
                <a:latin typeface="Arial Black" panose="020B0A04020102020204" pitchFamily="34" charset="0"/>
                <a:cs typeface="Times New Roman" panose="02020603050405020304" pitchFamily="18" charset="0"/>
              </a:rPr>
              <a:t>감자튀김의 종주국인      벨기에 는 세계에서 가장 활발하게 감자를 생산하는 국가중 하나</a:t>
            </a:r>
            <a:r>
              <a:rPr lang="en-US" altLang="ko-KR" sz="1400" dirty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ko-KR" altLang="en-US" sz="1400" dirty="0">
                <a:latin typeface="Arial Black" panose="020B0A04020102020204" pitchFamily="34" charset="0"/>
                <a:cs typeface="Times New Roman" panose="02020603050405020304" pitchFamily="18" charset="0"/>
              </a:rPr>
              <a:t>비옥한 점토질의 좋은 토양과 이상적인 천혜의 재배조건을 갖추고 있습니다</a:t>
            </a:r>
            <a:r>
              <a:rPr lang="en-US" altLang="ko-KR" sz="1400" dirty="0">
                <a:latin typeface="Arial Black" panose="020B0A04020102020204" pitchFamily="34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ko-KR" altLang="en-US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endParaRPr lang="ko-KR" altLang="en-ZA" dirty="0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22DD516-56DA-4E38-946C-815D0E9EC8CA}"/>
              </a:ext>
            </a:extLst>
          </p:cNvPr>
          <p:cNvSpPr/>
          <p:nvPr/>
        </p:nvSpPr>
        <p:spPr>
          <a:xfrm>
            <a:off x="1071482" y="2185384"/>
            <a:ext cx="2310059" cy="556834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텍스트 개체 틀 17">
            <a:extLst>
              <a:ext uri="{FF2B5EF4-FFF2-40B4-BE49-F238E27FC236}">
                <a16:creationId xmlns:a16="http://schemas.microsoft.com/office/drawing/2014/main" id="{36AB27DB-3272-4EF7-BB10-7DFDA1400C0B}"/>
              </a:ext>
            </a:extLst>
          </p:cNvPr>
          <p:cNvSpPr txBox="1">
            <a:spLocks/>
          </p:cNvSpPr>
          <p:nvPr/>
        </p:nvSpPr>
        <p:spPr>
          <a:xfrm>
            <a:off x="1146217" y="2373044"/>
            <a:ext cx="2160587" cy="4332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542925" indent="-276225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8096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0763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3430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종주국 벨기에</a:t>
            </a: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C4EF4155-1CD9-4F4A-8EB6-A274C40E0DCA}"/>
              </a:ext>
            </a:extLst>
          </p:cNvPr>
          <p:cNvSpPr/>
          <p:nvPr/>
        </p:nvSpPr>
        <p:spPr>
          <a:xfrm>
            <a:off x="4674586" y="3060315"/>
            <a:ext cx="2733676" cy="2717686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D144987D-F062-486E-A312-468D01869CDB}"/>
              </a:ext>
            </a:extLst>
          </p:cNvPr>
          <p:cNvSpPr/>
          <p:nvPr/>
        </p:nvSpPr>
        <p:spPr>
          <a:xfrm>
            <a:off x="8593137" y="3060315"/>
            <a:ext cx="2733676" cy="2717686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5A04C225-9C9A-4857-85E4-BBC5201008E1}"/>
              </a:ext>
            </a:extLst>
          </p:cNvPr>
          <p:cNvSpPr/>
          <p:nvPr/>
        </p:nvSpPr>
        <p:spPr>
          <a:xfrm>
            <a:off x="4940971" y="2207989"/>
            <a:ext cx="2310059" cy="556834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EB89BD27-9E85-4557-A4D8-3A55F6D00ECE}"/>
              </a:ext>
            </a:extLst>
          </p:cNvPr>
          <p:cNvSpPr/>
          <p:nvPr/>
        </p:nvSpPr>
        <p:spPr>
          <a:xfrm>
            <a:off x="8608629" y="2207989"/>
            <a:ext cx="2718184" cy="556834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3" name="텍스트 개체 틀 18">
            <a:extLst>
              <a:ext uri="{FF2B5EF4-FFF2-40B4-BE49-F238E27FC236}">
                <a16:creationId xmlns:a16="http://schemas.microsoft.com/office/drawing/2014/main" id="{A7347DB3-84CE-49B9-B330-A511FA239CC6}"/>
              </a:ext>
            </a:extLst>
          </p:cNvPr>
          <p:cNvSpPr txBox="1">
            <a:spLocks/>
          </p:cNvSpPr>
          <p:nvPr/>
        </p:nvSpPr>
        <p:spPr>
          <a:xfrm>
            <a:off x="5012949" y="2373044"/>
            <a:ext cx="2160588" cy="27656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542925" indent="-276225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8096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0763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3430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다양한 종류</a:t>
            </a:r>
          </a:p>
        </p:txBody>
      </p:sp>
      <p:sp>
        <p:nvSpPr>
          <p:cNvPr id="34" name="텍스트 개체 틀 19">
            <a:extLst>
              <a:ext uri="{FF2B5EF4-FFF2-40B4-BE49-F238E27FC236}">
                <a16:creationId xmlns:a16="http://schemas.microsoft.com/office/drawing/2014/main" id="{E25E61E4-2013-45E2-99B7-6F445D2E8858}"/>
              </a:ext>
            </a:extLst>
          </p:cNvPr>
          <p:cNvSpPr txBox="1">
            <a:spLocks/>
          </p:cNvSpPr>
          <p:nvPr/>
        </p:nvSpPr>
        <p:spPr>
          <a:xfrm>
            <a:off x="8533893" y="2269415"/>
            <a:ext cx="2852163" cy="55683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542925" indent="-276225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8096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0763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3430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err="1"/>
              <a:t>벨지안</a:t>
            </a:r>
            <a:r>
              <a:rPr lang="ko-KR" altLang="en-US" dirty="0"/>
              <a:t> </a:t>
            </a:r>
            <a:r>
              <a:rPr lang="ko-KR" altLang="en-US" dirty="0" err="1"/>
              <a:t>와플</a:t>
            </a:r>
            <a:r>
              <a:rPr lang="en-US" altLang="ko-KR" dirty="0"/>
              <a:t>&amp;</a:t>
            </a:r>
            <a:r>
              <a:rPr lang="ko-KR" altLang="en-US" dirty="0" err="1"/>
              <a:t>어니언</a:t>
            </a:r>
            <a:r>
              <a:rPr lang="ko-KR" altLang="en-US" dirty="0"/>
              <a:t> </a:t>
            </a:r>
            <a:r>
              <a:rPr lang="ko-KR" altLang="en-US" dirty="0" err="1"/>
              <a:t>미니츄러스</a:t>
            </a:r>
            <a:endParaRPr lang="ko-KR" altLang="en-US" dirty="0"/>
          </a:p>
        </p:txBody>
      </p:sp>
      <p:sp>
        <p:nvSpPr>
          <p:cNvPr id="35" name="텍스트 개체 틀 15">
            <a:extLst>
              <a:ext uri="{FF2B5EF4-FFF2-40B4-BE49-F238E27FC236}">
                <a16:creationId xmlns:a16="http://schemas.microsoft.com/office/drawing/2014/main" id="{2FCC4BAF-370E-4B45-B3F4-675F94947F7B}"/>
              </a:ext>
            </a:extLst>
          </p:cNvPr>
          <p:cNvSpPr txBox="1">
            <a:spLocks/>
          </p:cNvSpPr>
          <p:nvPr/>
        </p:nvSpPr>
        <p:spPr>
          <a:xfrm>
            <a:off x="4885229" y="3401736"/>
            <a:ext cx="2416028" cy="18194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542925" indent="-276225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8096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0763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3430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400" dirty="0"/>
              <a:t>잘게 </a:t>
            </a:r>
            <a:r>
              <a:rPr lang="ko-KR" altLang="en-US" sz="1400" dirty="0" err="1"/>
              <a:t>썰은</a:t>
            </a:r>
            <a:r>
              <a:rPr lang="ko-KR" altLang="en-US" sz="1400" dirty="0"/>
              <a:t> 감자들을 </a:t>
            </a:r>
            <a:r>
              <a:rPr lang="ko-KR" altLang="en-US" sz="1400" dirty="0" err="1"/>
              <a:t>먹기좋고</a:t>
            </a:r>
            <a:r>
              <a:rPr lang="ko-KR" altLang="en-US" sz="1400" dirty="0"/>
              <a:t> 매력적인 모양으로 만든 제품</a:t>
            </a:r>
            <a:endParaRPr lang="en-US" altLang="ko-KR" sz="1400" dirty="0"/>
          </a:p>
          <a:p>
            <a:pPr algn="l"/>
            <a:r>
              <a:rPr lang="ko-KR" altLang="en-US" sz="1400" dirty="0"/>
              <a:t>으깬 감자 가장 최적화된     </a:t>
            </a:r>
            <a:r>
              <a:rPr lang="ko-KR" altLang="en-US" sz="1400" dirty="0" err="1"/>
              <a:t>빈체</a:t>
            </a:r>
            <a:r>
              <a:rPr lang="ko-KR" altLang="en-US" sz="1400" dirty="0"/>
              <a:t> 품종 을 사용 겉은 바삭하고 속은 부드러운 특징 </a:t>
            </a:r>
            <a:endParaRPr lang="en-US" altLang="ko-KR" sz="1400" dirty="0"/>
          </a:p>
          <a:p>
            <a:pPr algn="l"/>
            <a:r>
              <a:rPr lang="ko-KR" altLang="en-US" sz="1400" dirty="0"/>
              <a:t>단일 품목으로도 훌륭하며   사이드메뉴 </a:t>
            </a:r>
            <a:r>
              <a:rPr lang="ko-KR" altLang="en-US" sz="1400" dirty="0" err="1"/>
              <a:t>를</a:t>
            </a:r>
            <a:r>
              <a:rPr lang="ko-KR" altLang="en-US" sz="1400" dirty="0"/>
              <a:t> 만들 때 다른  식재료 와도 잘 어울립니다</a:t>
            </a:r>
            <a:r>
              <a:rPr lang="en-US" altLang="ko-KR" sz="1400" dirty="0"/>
              <a:t>. </a:t>
            </a:r>
            <a:endParaRPr lang="ko-KR" altLang="en-ZA" sz="1400" dirty="0"/>
          </a:p>
        </p:txBody>
      </p:sp>
      <p:sp>
        <p:nvSpPr>
          <p:cNvPr id="36" name="텍스트 개체 틀 16">
            <a:extLst>
              <a:ext uri="{FF2B5EF4-FFF2-40B4-BE49-F238E27FC236}">
                <a16:creationId xmlns:a16="http://schemas.microsoft.com/office/drawing/2014/main" id="{A386B058-A044-4B05-B5F6-10992B2C6F2F}"/>
              </a:ext>
            </a:extLst>
          </p:cNvPr>
          <p:cNvSpPr txBox="1">
            <a:spLocks/>
          </p:cNvSpPr>
          <p:nvPr/>
        </p:nvSpPr>
        <p:spPr>
          <a:xfrm>
            <a:off x="8669153" y="3267511"/>
            <a:ext cx="2597136" cy="22860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542925" indent="-276225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8096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0763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3430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400" dirty="0" err="1"/>
              <a:t>벨지안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와플</a:t>
            </a:r>
            <a:r>
              <a:rPr lang="en-US" altLang="ko-KR" sz="1400" dirty="0"/>
              <a:t> :                                                      </a:t>
            </a:r>
            <a:r>
              <a:rPr lang="ko-KR" altLang="en-US" sz="1400" dirty="0"/>
              <a:t>정통 벨기에식 </a:t>
            </a:r>
            <a:r>
              <a:rPr lang="ko-KR" altLang="en-US" sz="1400" dirty="0" err="1"/>
              <a:t>패스트리</a:t>
            </a:r>
            <a:r>
              <a:rPr lang="ko-KR" altLang="en-US" sz="1400" dirty="0"/>
              <a:t> 장인 의 레시피에 따라</a:t>
            </a:r>
            <a:r>
              <a:rPr lang="en-US" altLang="ko-KR" sz="1400" dirty="0"/>
              <a:t>, </a:t>
            </a:r>
            <a:r>
              <a:rPr lang="ko-KR" altLang="en-US" sz="1400" dirty="0"/>
              <a:t>고품질 원료와 함께 버터와 펄 슈가 등을 넣어 발효 후 구워 낸 </a:t>
            </a:r>
            <a:r>
              <a:rPr lang="ko-KR" altLang="en-US" sz="1400" dirty="0" err="1"/>
              <a:t>와플</a:t>
            </a:r>
            <a:endParaRPr lang="en-US" altLang="ko-KR" sz="1400" dirty="0"/>
          </a:p>
          <a:p>
            <a:pPr algn="l"/>
            <a:r>
              <a:rPr lang="ko-KR" altLang="en-US" sz="1400" dirty="0" err="1"/>
              <a:t>어니언</a:t>
            </a:r>
            <a:r>
              <a:rPr lang="ko-KR" altLang="en-US" sz="1400" dirty="0"/>
              <a:t> 미니 </a:t>
            </a:r>
            <a:r>
              <a:rPr lang="ko-KR" altLang="en-US" sz="1400" dirty="0" err="1"/>
              <a:t>츄러스</a:t>
            </a:r>
            <a:r>
              <a:rPr lang="ko-KR" altLang="en-US" sz="1400" dirty="0"/>
              <a:t> </a:t>
            </a:r>
            <a:r>
              <a:rPr lang="en-US" altLang="ko-KR" sz="1400" dirty="0"/>
              <a:t>:</a:t>
            </a:r>
          </a:p>
          <a:p>
            <a:pPr algn="l"/>
            <a:r>
              <a:rPr lang="ko-KR" altLang="en-US" sz="1400" dirty="0"/>
              <a:t>겉은 바삭하고 안은 촉촉한     </a:t>
            </a:r>
            <a:r>
              <a:rPr lang="ko-KR" altLang="en-US" sz="1400" dirty="0" err="1"/>
              <a:t>츄러스</a:t>
            </a:r>
            <a:r>
              <a:rPr lang="ko-KR" altLang="en-US" sz="1400" dirty="0"/>
              <a:t> 모양의  감자튀김 </a:t>
            </a:r>
            <a:r>
              <a:rPr lang="en-US" altLang="ko-KR" sz="1400" dirty="0"/>
              <a:t>. </a:t>
            </a:r>
            <a:r>
              <a:rPr lang="ko-KR" altLang="en-US" sz="1400" dirty="0"/>
              <a:t>짭짭한 양파 </a:t>
            </a:r>
            <a:r>
              <a:rPr lang="ko-KR" altLang="en-US" sz="1400" dirty="0" err="1"/>
              <a:t>시즈닝</a:t>
            </a:r>
            <a:r>
              <a:rPr lang="ko-KR" altLang="en-US" sz="1400" dirty="0"/>
              <a:t> 을 뿌려 특유의 감칠맛 까지 더한 맛 </a:t>
            </a:r>
            <a:endParaRPr lang="en-US" altLang="ko-KR" sz="1400" dirty="0"/>
          </a:p>
          <a:p>
            <a:pPr algn="l"/>
            <a:endParaRPr lang="ko-KR" altLang="en-ZA" sz="1400" dirty="0"/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3C72DEFF-6896-4EF6-A0BE-CEB5D8E10266}"/>
              </a:ext>
            </a:extLst>
          </p:cNvPr>
          <p:cNvSpPr/>
          <p:nvPr/>
        </p:nvSpPr>
        <p:spPr>
          <a:xfrm>
            <a:off x="471174" y="488440"/>
            <a:ext cx="1645527" cy="374685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ko-KR" altLang="en-US" dirty="0"/>
              <a:t>정통 </a:t>
            </a:r>
            <a:r>
              <a:rPr lang="en-US" altLang="ko-KR" dirty="0"/>
              <a:t>&amp; </a:t>
            </a:r>
            <a:r>
              <a:rPr lang="ko-KR" altLang="en-US" dirty="0"/>
              <a:t>다양성 </a:t>
            </a: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F5EA4AC3-9B24-4ED0-99E7-B0E1C8028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862" y="984262"/>
            <a:ext cx="1407296" cy="883025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98571121-49AD-4A4C-9625-634F888BE1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4459" y="1029471"/>
            <a:ext cx="1233930" cy="883026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D7150F98-3459-40A5-947E-42DFB08022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3666" y="1029471"/>
            <a:ext cx="1510018" cy="883026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4FA8B1A3-3D83-4B7F-B4EC-B207E2FFEA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3373" y="6004900"/>
            <a:ext cx="2733675" cy="78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844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49FC8EAF-12D9-4977-A7FE-6F695F147E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rtl="0"/>
            <a:r>
              <a:rPr lang="ko-KR" altLang="en-US" dirty="0" err="1">
                <a:latin typeface="맑은 고딕" panose="020B0503020000020004" pitchFamily="50" charset="-127"/>
              </a:rPr>
              <a:t>진식임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30" name="텍스트 개체 틀 29">
            <a:extLst>
              <a:ext uri="{FF2B5EF4-FFF2-40B4-BE49-F238E27FC236}">
                <a16:creationId xmlns:a16="http://schemas.microsoft.com/office/drawing/2014/main" id="{12D96159-C0B2-4669-9AF2-DD3F2FBD87C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1800" y="4255938"/>
            <a:ext cx="1800000" cy="900000"/>
          </a:xfrm>
        </p:spPr>
        <p:txBody>
          <a:bodyPr rtlCol="0"/>
          <a:lstStyle/>
          <a:p>
            <a:pPr rtl="0"/>
            <a:r>
              <a:rPr lang="en-US" altLang="ko-KR" dirty="0"/>
              <a:t>COO</a:t>
            </a:r>
          </a:p>
        </p:txBody>
      </p:sp>
      <p:cxnSp>
        <p:nvCxnSpPr>
          <p:cNvPr id="39" name="직선 연결선(S) 38" descr="슬라이드의 첫 번째 구분선">
            <a:extLst>
              <a:ext uri="{FF2B5EF4-FFF2-40B4-BE49-F238E27FC236}">
                <a16:creationId xmlns:a16="http://schemas.microsoft.com/office/drawing/2014/main" id="{078DBC46-DC34-48E5-BBE3-9F20AB561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285956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F088C844-F0EB-4BFF-8CA0-174E0694F2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40112" y="3926335"/>
            <a:ext cx="1800000" cy="504000"/>
          </a:xfrm>
        </p:spPr>
        <p:txBody>
          <a:bodyPr rtlCol="0"/>
          <a:lstStyle/>
          <a:p>
            <a:pPr rtl="0"/>
            <a:r>
              <a:rPr lang="ko-KR" altLang="en-US" dirty="0" err="1">
                <a:latin typeface="맑은 고딕" panose="020B0503020000020004" pitchFamily="50" charset="-127"/>
              </a:rPr>
              <a:t>혜란남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25" name="텍스트 개체 틀 24">
            <a:extLst>
              <a:ext uri="{FF2B5EF4-FFF2-40B4-BE49-F238E27FC236}">
                <a16:creationId xmlns:a16="http://schemas.microsoft.com/office/drawing/2014/main" id="{0E750D4C-962C-46B5-9F4D-AC491B64B3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113" y="4255938"/>
            <a:ext cx="1800000" cy="900000"/>
          </a:xfrm>
        </p:spPr>
        <p:txBody>
          <a:bodyPr rtlCol="0"/>
          <a:lstStyle/>
          <a:p>
            <a:pPr rtl="0"/>
            <a:r>
              <a:rPr lang="en-US" altLang="ko-KR" dirty="0"/>
              <a:t>COB</a:t>
            </a:r>
          </a:p>
        </p:txBody>
      </p:sp>
      <p:cxnSp>
        <p:nvCxnSpPr>
          <p:cNvPr id="40" name="직선 연결선(S) 39" descr="슬라이드의 두 번째 구분선">
            <a:extLst>
              <a:ext uri="{FF2B5EF4-FFF2-40B4-BE49-F238E27FC236}">
                <a16:creationId xmlns:a16="http://schemas.microsoft.com/office/drawing/2014/main" id="{57D2FD2B-650B-4B33-9DC9-EB31F82F2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194268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12C65BA6-0A07-418E-8089-116A6F7B508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48424" y="3926335"/>
            <a:ext cx="1800000" cy="504000"/>
          </a:xfrm>
        </p:spPr>
        <p:txBody>
          <a:bodyPr rtlCol="0"/>
          <a:lstStyle/>
          <a:p>
            <a:pPr rtl="0"/>
            <a:r>
              <a:rPr lang="ko-KR" altLang="en-US" dirty="0">
                <a:latin typeface="맑은 고딕" panose="020B0503020000020004" pitchFamily="50" charset="-127"/>
              </a:rPr>
              <a:t>이민서</a:t>
            </a:r>
          </a:p>
        </p:txBody>
      </p:sp>
      <p:sp>
        <p:nvSpPr>
          <p:cNvPr id="26" name="텍스트 개체 틀 25">
            <a:extLst>
              <a:ext uri="{FF2B5EF4-FFF2-40B4-BE49-F238E27FC236}">
                <a16:creationId xmlns:a16="http://schemas.microsoft.com/office/drawing/2014/main" id="{D3ACBC25-CDFD-40A5-9FF1-6FCE6F18D1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48426" y="4255938"/>
            <a:ext cx="1800000" cy="900000"/>
          </a:xfrm>
        </p:spPr>
        <p:txBody>
          <a:bodyPr rtlCol="0"/>
          <a:lstStyle/>
          <a:p>
            <a:pPr rtl="0"/>
            <a:r>
              <a:rPr lang="en-US" altLang="ko-KR" dirty="0"/>
              <a:t>CFO</a:t>
            </a:r>
          </a:p>
        </p:txBody>
      </p:sp>
      <p:cxnSp>
        <p:nvCxnSpPr>
          <p:cNvPr id="41" name="직선 연결선(S) 40" descr="슬라이드의 세 번째 구분선">
            <a:extLst>
              <a:ext uri="{FF2B5EF4-FFF2-40B4-BE49-F238E27FC236}">
                <a16:creationId xmlns:a16="http://schemas.microsoft.com/office/drawing/2014/main" id="{9CDA13B4-C0CC-425B-B570-F7F7B5BC5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102580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EE692331-F90F-4526-B350-A68E31A240C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56736" y="3926335"/>
            <a:ext cx="1800000" cy="504000"/>
          </a:xfrm>
        </p:spPr>
        <p:txBody>
          <a:bodyPr rtlCol="0"/>
          <a:lstStyle/>
          <a:p>
            <a:pPr rtl="0"/>
            <a:r>
              <a:rPr lang="en-US" altLang="ko-KR" dirty="0">
                <a:latin typeface="맑은 고딕" panose="020B0503020000020004" pitchFamily="50" charset="-127"/>
              </a:rPr>
              <a:t>8</a:t>
            </a:r>
            <a:r>
              <a:rPr lang="ko-KR" altLang="en-US" dirty="0" err="1">
                <a:latin typeface="맑은 고딕" panose="020B0503020000020004" pitchFamily="50" charset="-127"/>
              </a:rPr>
              <a:t>월유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27" name="텍스트 개체 틀 26">
            <a:extLst>
              <a:ext uri="{FF2B5EF4-FFF2-40B4-BE49-F238E27FC236}">
                <a16:creationId xmlns:a16="http://schemas.microsoft.com/office/drawing/2014/main" id="{10F237AA-E0DD-411E-9819-EFF84C2211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56739" y="4255938"/>
            <a:ext cx="1800000" cy="900000"/>
          </a:xfrm>
        </p:spPr>
        <p:txBody>
          <a:bodyPr rtlCol="0"/>
          <a:lstStyle/>
          <a:p>
            <a:pPr rtl="0"/>
            <a:r>
              <a:rPr lang="ko-KR" altLang="en-US" dirty="0"/>
              <a:t>운영 국장</a:t>
            </a:r>
          </a:p>
        </p:txBody>
      </p:sp>
      <p:cxnSp>
        <p:nvCxnSpPr>
          <p:cNvPr id="42" name="직선 연결선(S) 41" descr="슬라이드의 네 번째 구분선">
            <a:extLst>
              <a:ext uri="{FF2B5EF4-FFF2-40B4-BE49-F238E27FC236}">
                <a16:creationId xmlns:a16="http://schemas.microsoft.com/office/drawing/2014/main" id="{61D2B2CE-528D-4592-97F6-FDDE868DA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010892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텍스트 개체 틀 28">
            <a:extLst>
              <a:ext uri="{FF2B5EF4-FFF2-40B4-BE49-F238E27FC236}">
                <a16:creationId xmlns:a16="http://schemas.microsoft.com/office/drawing/2014/main" id="{DF29E69C-F48A-41B5-B9E4-958A5AD30AE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65048" y="3926335"/>
            <a:ext cx="1800000" cy="504000"/>
          </a:xfrm>
        </p:spPr>
        <p:txBody>
          <a:bodyPr rtlCol="0"/>
          <a:lstStyle/>
          <a:p>
            <a:pPr rtl="0"/>
            <a:r>
              <a:rPr lang="ko-KR" altLang="en-US" dirty="0" err="1">
                <a:latin typeface="맑은 고딕" panose="020B0503020000020004" pitchFamily="50" charset="-127"/>
              </a:rPr>
              <a:t>정호유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28" name="텍스트 개체 틀 27">
            <a:extLst>
              <a:ext uri="{FF2B5EF4-FFF2-40B4-BE49-F238E27FC236}">
                <a16:creationId xmlns:a16="http://schemas.microsoft.com/office/drawing/2014/main" id="{11456BB4-8D7B-4A7A-ADA1-0D541BE17F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65052" y="4255938"/>
            <a:ext cx="1800000" cy="900000"/>
          </a:xfrm>
        </p:spPr>
        <p:txBody>
          <a:bodyPr rtlCol="0"/>
          <a:lstStyle/>
          <a:p>
            <a:pPr rtl="0"/>
            <a:r>
              <a:rPr lang="ko-KR" altLang="en-US" dirty="0"/>
              <a:t>기술 국장</a:t>
            </a:r>
          </a:p>
        </p:txBody>
      </p:sp>
      <p:cxnSp>
        <p:nvCxnSpPr>
          <p:cNvPr id="43" name="직선 연결선(S) 42" descr="슬라이드의 다섯 번째 구분선">
            <a:extLst>
              <a:ext uri="{FF2B5EF4-FFF2-40B4-BE49-F238E27FC236}">
                <a16:creationId xmlns:a16="http://schemas.microsoft.com/office/drawing/2014/main" id="{A3199775-1577-4D29-AF4F-D96D26CA7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919204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텍스트 개체 틀 36">
            <a:extLst>
              <a:ext uri="{FF2B5EF4-FFF2-40B4-BE49-F238E27FC236}">
                <a16:creationId xmlns:a16="http://schemas.microsoft.com/office/drawing/2014/main" id="{CA4DC1A4-E270-4CBE-9F55-694275572E9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973363" y="3925888"/>
            <a:ext cx="1800000" cy="504825"/>
          </a:xfrm>
        </p:spPr>
        <p:txBody>
          <a:bodyPr rtlCol="0"/>
          <a:lstStyle/>
          <a:p>
            <a:pPr rtl="0"/>
            <a:r>
              <a:rPr lang="ko-KR" altLang="en-US" dirty="0" err="1">
                <a:latin typeface="맑은 고딕" panose="020B0503020000020004" pitchFamily="50" charset="-127"/>
              </a:rPr>
              <a:t>서연강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38" name="텍스트 개체 틀 37">
            <a:extLst>
              <a:ext uri="{FF2B5EF4-FFF2-40B4-BE49-F238E27FC236}">
                <a16:creationId xmlns:a16="http://schemas.microsoft.com/office/drawing/2014/main" id="{8DAD14CA-6353-42A9-AA28-8504463C8F4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973363" y="4255938"/>
            <a:ext cx="1800000" cy="900113"/>
          </a:xfrm>
        </p:spPr>
        <p:txBody>
          <a:bodyPr rtlCol="0"/>
          <a:lstStyle/>
          <a:p>
            <a:pPr rtl="0"/>
            <a:r>
              <a:rPr lang="ko-KR" altLang="en-US" sz="1600" dirty="0"/>
              <a:t>크리에이티브 국장</a:t>
            </a:r>
          </a:p>
        </p:txBody>
      </p:sp>
      <p:pic>
        <p:nvPicPr>
          <p:cNvPr id="12" name="그림 개체 틀 11">
            <a:extLst>
              <a:ext uri="{FF2B5EF4-FFF2-40B4-BE49-F238E27FC236}">
                <a16:creationId xmlns:a16="http://schemas.microsoft.com/office/drawing/2014/main" id="{C8FD2BE6-8E66-4B9A-B44C-F5CE3F498E30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3"/>
          <a:srcRect l="23130" r="23130"/>
          <a:stretch>
            <a:fillRect/>
          </a:stretch>
        </p:blipFill>
        <p:spPr/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7AAC1BE4-931E-4307-A445-B8B3B2A01F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3373" y="6004900"/>
            <a:ext cx="2733675" cy="781051"/>
          </a:xfrm>
          <a:prstGeom prst="rect">
            <a:avLst/>
          </a:prstGeom>
        </p:spPr>
      </p:pic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42D7FE0C-A0BD-448D-B564-0788B8FC863B}"/>
              </a:ext>
            </a:extLst>
          </p:cNvPr>
          <p:cNvSpPr/>
          <p:nvPr/>
        </p:nvSpPr>
        <p:spPr>
          <a:xfrm>
            <a:off x="253853" y="383157"/>
            <a:ext cx="2310059" cy="811088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764AA80B-107A-4AE2-BC7B-9A5226CBD5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47702" y="114315"/>
            <a:ext cx="694822" cy="1348772"/>
          </a:xfrm>
          <a:prstGeom prst="rect">
            <a:avLst/>
          </a:prstGeom>
        </p:spPr>
      </p:pic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E41171CD-C7F0-4D1E-8C79-CFDCD8F9063C}"/>
              </a:ext>
            </a:extLst>
          </p:cNvPr>
          <p:cNvSpPr/>
          <p:nvPr/>
        </p:nvSpPr>
        <p:spPr>
          <a:xfrm>
            <a:off x="1774678" y="5227019"/>
            <a:ext cx="8805016" cy="895200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8" name="텍스트 개체 틀 25">
            <a:extLst>
              <a:ext uri="{FF2B5EF4-FFF2-40B4-BE49-F238E27FC236}">
                <a16:creationId xmlns:a16="http://schemas.microsoft.com/office/drawing/2014/main" id="{C7B869DA-AE8C-4949-8355-7A3DCD0C1FAC}"/>
              </a:ext>
            </a:extLst>
          </p:cNvPr>
          <p:cNvSpPr txBox="1">
            <a:spLocks/>
          </p:cNvSpPr>
          <p:nvPr/>
        </p:nvSpPr>
        <p:spPr>
          <a:xfrm>
            <a:off x="1879134" y="5458510"/>
            <a:ext cx="8538189" cy="5462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542925" indent="-276225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8096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0763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3430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dirty="0"/>
              <a:t>감자튀김의 종주국인 벨기에는 세계에서 가장 활발하게 감자를 생산하는 국가중 하나이며</a:t>
            </a:r>
            <a:r>
              <a:rPr lang="en-US" altLang="ko-KR" dirty="0"/>
              <a:t>,                                         </a:t>
            </a:r>
            <a:r>
              <a:rPr lang="ko-KR" altLang="en-US" dirty="0"/>
              <a:t>비옥한 점토질의 좋은 토양과 이상적인 천혜의 재배조건을 갖추고 있습니다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CCBD49B9-1A2D-4410-958F-AE4DBA21ABCF}"/>
              </a:ext>
            </a:extLst>
          </p:cNvPr>
          <p:cNvSpPr/>
          <p:nvPr/>
        </p:nvSpPr>
        <p:spPr>
          <a:xfrm>
            <a:off x="555477" y="3642649"/>
            <a:ext cx="1676319" cy="920638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A551277D-4BDA-4A86-AF4F-C272693C0332}"/>
              </a:ext>
            </a:extLst>
          </p:cNvPr>
          <p:cNvSpPr/>
          <p:nvPr/>
        </p:nvSpPr>
        <p:spPr>
          <a:xfrm>
            <a:off x="2418380" y="3637276"/>
            <a:ext cx="1676319" cy="926010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7253C197-0C99-4020-A590-B97681F8E518}"/>
              </a:ext>
            </a:extLst>
          </p:cNvPr>
          <p:cNvSpPr/>
          <p:nvPr/>
        </p:nvSpPr>
        <p:spPr>
          <a:xfrm>
            <a:off x="4302580" y="3637276"/>
            <a:ext cx="1676319" cy="926010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E340EBA2-1FDF-4D56-89A5-498A28FBED09}"/>
              </a:ext>
            </a:extLst>
          </p:cNvPr>
          <p:cNvSpPr/>
          <p:nvPr/>
        </p:nvSpPr>
        <p:spPr>
          <a:xfrm>
            <a:off x="6210892" y="3622390"/>
            <a:ext cx="1676319" cy="940895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C7A5AADB-CE33-4690-9D4B-BF2F0E3B3CF8}"/>
              </a:ext>
            </a:extLst>
          </p:cNvPr>
          <p:cNvSpPr/>
          <p:nvPr/>
        </p:nvSpPr>
        <p:spPr>
          <a:xfrm>
            <a:off x="8097301" y="3638731"/>
            <a:ext cx="1676319" cy="924554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8C30A574-A377-488D-888B-6EAAB17B3907}"/>
              </a:ext>
            </a:extLst>
          </p:cNvPr>
          <p:cNvSpPr/>
          <p:nvPr/>
        </p:nvSpPr>
        <p:spPr>
          <a:xfrm>
            <a:off x="10027516" y="3637275"/>
            <a:ext cx="1732684" cy="926009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3" name="그림 개체 틀 22">
            <a:extLst>
              <a:ext uri="{FF2B5EF4-FFF2-40B4-BE49-F238E27FC236}">
                <a16:creationId xmlns:a16="http://schemas.microsoft.com/office/drawing/2014/main" id="{0C0CA928-65B5-431A-AECD-4529AB1F1C85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6"/>
          <a:srcRect t="425" b="425"/>
          <a:stretch>
            <a:fillRect/>
          </a:stretch>
        </p:blipFill>
        <p:spPr/>
      </p:pic>
      <p:pic>
        <p:nvPicPr>
          <p:cNvPr id="35" name="그림 개체 틀 34">
            <a:extLst>
              <a:ext uri="{FF2B5EF4-FFF2-40B4-BE49-F238E27FC236}">
                <a16:creationId xmlns:a16="http://schemas.microsoft.com/office/drawing/2014/main" id="{4857D48C-BA48-491B-B1FC-571BA6FAAD0B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7"/>
          <a:srcRect l="25848" r="25848"/>
          <a:stretch>
            <a:fillRect/>
          </a:stretch>
        </p:blipFill>
        <p:spPr/>
      </p:pic>
      <p:pic>
        <p:nvPicPr>
          <p:cNvPr id="62" name="그림 개체 틀 61">
            <a:extLst>
              <a:ext uri="{FF2B5EF4-FFF2-40B4-BE49-F238E27FC236}">
                <a16:creationId xmlns:a16="http://schemas.microsoft.com/office/drawing/2014/main" id="{DDD26C83-6243-4B98-8EC3-72DA96EE0138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8"/>
          <a:srcRect t="82" b="82"/>
          <a:stretch>
            <a:fillRect/>
          </a:stretch>
        </p:blipFill>
        <p:spPr/>
      </p:pic>
      <p:pic>
        <p:nvPicPr>
          <p:cNvPr id="66" name="그림 개체 틀 65">
            <a:extLst>
              <a:ext uri="{FF2B5EF4-FFF2-40B4-BE49-F238E27FC236}">
                <a16:creationId xmlns:a16="http://schemas.microsoft.com/office/drawing/2014/main" id="{5E8A071A-374E-4A63-9136-4DF8E03C716B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9"/>
          <a:srcRect l="21018" r="21018"/>
          <a:stretch>
            <a:fillRect/>
          </a:stretch>
        </p:blipFill>
        <p:spPr/>
      </p:pic>
      <p:pic>
        <p:nvPicPr>
          <p:cNvPr id="70" name="그림 개체 틀 69">
            <a:extLst>
              <a:ext uri="{FF2B5EF4-FFF2-40B4-BE49-F238E27FC236}">
                <a16:creationId xmlns:a16="http://schemas.microsoft.com/office/drawing/2014/main" id="{9F0E70BA-0D35-45F2-9FD0-CE085EC48421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10"/>
          <a:srcRect t="489" b="489"/>
          <a:stretch>
            <a:fillRect/>
          </a:stretch>
        </p:blipFill>
        <p:spPr/>
      </p:pic>
      <p:pic>
        <p:nvPicPr>
          <p:cNvPr id="72" name="그림 71">
            <a:extLst>
              <a:ext uri="{FF2B5EF4-FFF2-40B4-BE49-F238E27FC236}">
                <a16:creationId xmlns:a16="http://schemas.microsoft.com/office/drawing/2014/main" id="{9DB6915A-6896-4DA5-B085-71B9469D1F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8170" y="3684495"/>
            <a:ext cx="1552201" cy="878791"/>
          </a:xfrm>
          <a:prstGeom prst="rect">
            <a:avLst/>
          </a:prstGeom>
        </p:spPr>
      </p:pic>
      <p:pic>
        <p:nvPicPr>
          <p:cNvPr id="74" name="그림 73">
            <a:extLst>
              <a:ext uri="{FF2B5EF4-FFF2-40B4-BE49-F238E27FC236}">
                <a16:creationId xmlns:a16="http://schemas.microsoft.com/office/drawing/2014/main" id="{59FEC983-30B7-48F6-84B1-60D73A3B0E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67804" y="3679188"/>
            <a:ext cx="1580877" cy="884096"/>
          </a:xfrm>
          <a:prstGeom prst="rect">
            <a:avLst/>
          </a:prstGeom>
        </p:spPr>
      </p:pic>
      <p:pic>
        <p:nvPicPr>
          <p:cNvPr id="76" name="그림 75">
            <a:extLst>
              <a:ext uri="{FF2B5EF4-FFF2-40B4-BE49-F238E27FC236}">
                <a16:creationId xmlns:a16="http://schemas.microsoft.com/office/drawing/2014/main" id="{3454B7DA-C23E-44CB-BF54-2713B325169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57998" y="3719732"/>
            <a:ext cx="1598994" cy="822306"/>
          </a:xfrm>
          <a:prstGeom prst="rect">
            <a:avLst/>
          </a:prstGeom>
        </p:spPr>
      </p:pic>
      <p:pic>
        <p:nvPicPr>
          <p:cNvPr id="78" name="그림 77">
            <a:extLst>
              <a:ext uri="{FF2B5EF4-FFF2-40B4-BE49-F238E27FC236}">
                <a16:creationId xmlns:a16="http://schemas.microsoft.com/office/drawing/2014/main" id="{249A8580-2993-4D10-93F7-60B36DEB51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7369" y="3658466"/>
            <a:ext cx="1617934" cy="904875"/>
          </a:xfrm>
          <a:prstGeom prst="rect">
            <a:avLst/>
          </a:prstGeom>
        </p:spPr>
      </p:pic>
      <p:pic>
        <p:nvPicPr>
          <p:cNvPr id="80" name="그림 79">
            <a:extLst>
              <a:ext uri="{FF2B5EF4-FFF2-40B4-BE49-F238E27FC236}">
                <a16:creationId xmlns:a16="http://schemas.microsoft.com/office/drawing/2014/main" id="{B0A653D1-EA04-4355-811C-529AA8F5A2B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56477" y="3649106"/>
            <a:ext cx="1567719" cy="904875"/>
          </a:xfrm>
          <a:prstGeom prst="rect">
            <a:avLst/>
          </a:prstGeom>
        </p:spPr>
      </p:pic>
      <p:pic>
        <p:nvPicPr>
          <p:cNvPr id="82" name="그림 81">
            <a:extLst>
              <a:ext uri="{FF2B5EF4-FFF2-40B4-BE49-F238E27FC236}">
                <a16:creationId xmlns:a16="http://schemas.microsoft.com/office/drawing/2014/main" id="{D4C0744E-D15C-4C72-8243-46B4422C5B3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87927" y="3653869"/>
            <a:ext cx="1594004" cy="88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36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49FC8EAF-12D9-4977-A7FE-6F695F147E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rtl="0"/>
            <a:r>
              <a:rPr lang="ko-KR" altLang="en-US" dirty="0" err="1">
                <a:latin typeface="맑은 고딕" panose="020B0503020000020004" pitchFamily="50" charset="-127"/>
              </a:rPr>
              <a:t>진식임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30" name="텍스트 개체 틀 29">
            <a:extLst>
              <a:ext uri="{FF2B5EF4-FFF2-40B4-BE49-F238E27FC236}">
                <a16:creationId xmlns:a16="http://schemas.microsoft.com/office/drawing/2014/main" id="{12D96159-C0B2-4669-9AF2-DD3F2FBD87C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1800" y="4255938"/>
            <a:ext cx="1800000" cy="900000"/>
          </a:xfrm>
        </p:spPr>
        <p:txBody>
          <a:bodyPr rtlCol="0"/>
          <a:lstStyle/>
          <a:p>
            <a:pPr rtl="0"/>
            <a:r>
              <a:rPr lang="en-US" altLang="ko-KR" dirty="0"/>
              <a:t>COO</a:t>
            </a:r>
          </a:p>
        </p:txBody>
      </p:sp>
      <p:cxnSp>
        <p:nvCxnSpPr>
          <p:cNvPr id="39" name="직선 연결선(S) 38" descr="슬라이드의 첫 번째 구분선">
            <a:extLst>
              <a:ext uri="{FF2B5EF4-FFF2-40B4-BE49-F238E27FC236}">
                <a16:creationId xmlns:a16="http://schemas.microsoft.com/office/drawing/2014/main" id="{078DBC46-DC34-48E5-BBE3-9F20AB561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285956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F088C844-F0EB-4BFF-8CA0-174E0694F2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40112" y="3926335"/>
            <a:ext cx="1800000" cy="504000"/>
          </a:xfrm>
        </p:spPr>
        <p:txBody>
          <a:bodyPr rtlCol="0"/>
          <a:lstStyle/>
          <a:p>
            <a:pPr rtl="0"/>
            <a:r>
              <a:rPr lang="ko-KR" altLang="en-US" dirty="0" err="1">
                <a:latin typeface="맑은 고딕" panose="020B0503020000020004" pitchFamily="50" charset="-127"/>
              </a:rPr>
              <a:t>혜란남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25" name="텍스트 개체 틀 24">
            <a:extLst>
              <a:ext uri="{FF2B5EF4-FFF2-40B4-BE49-F238E27FC236}">
                <a16:creationId xmlns:a16="http://schemas.microsoft.com/office/drawing/2014/main" id="{0E750D4C-962C-46B5-9F4D-AC491B64B3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113" y="4255938"/>
            <a:ext cx="1800000" cy="900000"/>
          </a:xfrm>
        </p:spPr>
        <p:txBody>
          <a:bodyPr rtlCol="0"/>
          <a:lstStyle/>
          <a:p>
            <a:pPr rtl="0"/>
            <a:r>
              <a:rPr lang="en-US" altLang="ko-KR" dirty="0"/>
              <a:t>COB</a:t>
            </a:r>
          </a:p>
        </p:txBody>
      </p:sp>
      <p:cxnSp>
        <p:nvCxnSpPr>
          <p:cNvPr id="40" name="직선 연결선(S) 39" descr="슬라이드의 두 번째 구분선">
            <a:extLst>
              <a:ext uri="{FF2B5EF4-FFF2-40B4-BE49-F238E27FC236}">
                <a16:creationId xmlns:a16="http://schemas.microsoft.com/office/drawing/2014/main" id="{57D2FD2B-650B-4B33-9DC9-EB31F82F2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194268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12C65BA6-0A07-418E-8089-116A6F7B508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48424" y="3926335"/>
            <a:ext cx="1800000" cy="504000"/>
          </a:xfrm>
        </p:spPr>
        <p:txBody>
          <a:bodyPr rtlCol="0"/>
          <a:lstStyle/>
          <a:p>
            <a:pPr rtl="0"/>
            <a:r>
              <a:rPr lang="ko-KR" altLang="en-US" dirty="0">
                <a:latin typeface="맑은 고딕" panose="020B0503020000020004" pitchFamily="50" charset="-127"/>
              </a:rPr>
              <a:t>이민서</a:t>
            </a:r>
          </a:p>
        </p:txBody>
      </p:sp>
      <p:sp>
        <p:nvSpPr>
          <p:cNvPr id="26" name="텍스트 개체 틀 25">
            <a:extLst>
              <a:ext uri="{FF2B5EF4-FFF2-40B4-BE49-F238E27FC236}">
                <a16:creationId xmlns:a16="http://schemas.microsoft.com/office/drawing/2014/main" id="{D3ACBC25-CDFD-40A5-9FF1-6FCE6F18D1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48426" y="4255938"/>
            <a:ext cx="1800000" cy="900000"/>
          </a:xfrm>
        </p:spPr>
        <p:txBody>
          <a:bodyPr rtlCol="0"/>
          <a:lstStyle/>
          <a:p>
            <a:pPr rtl="0"/>
            <a:r>
              <a:rPr lang="en-US" altLang="ko-KR" dirty="0"/>
              <a:t>CFO</a:t>
            </a:r>
          </a:p>
        </p:txBody>
      </p:sp>
      <p:cxnSp>
        <p:nvCxnSpPr>
          <p:cNvPr id="41" name="직선 연결선(S) 40" descr="슬라이드의 세 번째 구분선">
            <a:extLst>
              <a:ext uri="{FF2B5EF4-FFF2-40B4-BE49-F238E27FC236}">
                <a16:creationId xmlns:a16="http://schemas.microsoft.com/office/drawing/2014/main" id="{9CDA13B4-C0CC-425B-B570-F7F7B5BC5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102580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EE692331-F90F-4526-B350-A68E31A240C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56736" y="3926335"/>
            <a:ext cx="1800000" cy="504000"/>
          </a:xfrm>
        </p:spPr>
        <p:txBody>
          <a:bodyPr rtlCol="0"/>
          <a:lstStyle/>
          <a:p>
            <a:pPr rtl="0"/>
            <a:r>
              <a:rPr lang="en-US" altLang="ko-KR" dirty="0">
                <a:latin typeface="맑은 고딕" panose="020B0503020000020004" pitchFamily="50" charset="-127"/>
              </a:rPr>
              <a:t>8</a:t>
            </a:r>
            <a:r>
              <a:rPr lang="ko-KR" altLang="en-US" dirty="0" err="1">
                <a:latin typeface="맑은 고딕" panose="020B0503020000020004" pitchFamily="50" charset="-127"/>
              </a:rPr>
              <a:t>월유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27" name="텍스트 개체 틀 26">
            <a:extLst>
              <a:ext uri="{FF2B5EF4-FFF2-40B4-BE49-F238E27FC236}">
                <a16:creationId xmlns:a16="http://schemas.microsoft.com/office/drawing/2014/main" id="{10F237AA-E0DD-411E-9819-EFF84C2211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56739" y="4255938"/>
            <a:ext cx="1800000" cy="900000"/>
          </a:xfrm>
        </p:spPr>
        <p:txBody>
          <a:bodyPr rtlCol="0"/>
          <a:lstStyle/>
          <a:p>
            <a:pPr rtl="0"/>
            <a:r>
              <a:rPr lang="ko-KR" altLang="en-US" dirty="0"/>
              <a:t>운영 국장</a:t>
            </a:r>
          </a:p>
        </p:txBody>
      </p:sp>
      <p:cxnSp>
        <p:nvCxnSpPr>
          <p:cNvPr id="42" name="직선 연결선(S) 41" descr="슬라이드의 네 번째 구분선">
            <a:extLst>
              <a:ext uri="{FF2B5EF4-FFF2-40B4-BE49-F238E27FC236}">
                <a16:creationId xmlns:a16="http://schemas.microsoft.com/office/drawing/2014/main" id="{61D2B2CE-528D-4592-97F6-FDDE868DA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010892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텍스트 개체 틀 28">
            <a:extLst>
              <a:ext uri="{FF2B5EF4-FFF2-40B4-BE49-F238E27FC236}">
                <a16:creationId xmlns:a16="http://schemas.microsoft.com/office/drawing/2014/main" id="{DF29E69C-F48A-41B5-B9E4-958A5AD30AE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65048" y="3926335"/>
            <a:ext cx="1800000" cy="504000"/>
          </a:xfrm>
        </p:spPr>
        <p:txBody>
          <a:bodyPr rtlCol="0"/>
          <a:lstStyle/>
          <a:p>
            <a:pPr rtl="0"/>
            <a:r>
              <a:rPr lang="ko-KR" altLang="en-US" dirty="0" err="1">
                <a:latin typeface="맑은 고딕" panose="020B0503020000020004" pitchFamily="50" charset="-127"/>
              </a:rPr>
              <a:t>정호유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28" name="텍스트 개체 틀 27">
            <a:extLst>
              <a:ext uri="{FF2B5EF4-FFF2-40B4-BE49-F238E27FC236}">
                <a16:creationId xmlns:a16="http://schemas.microsoft.com/office/drawing/2014/main" id="{11456BB4-8D7B-4A7A-ADA1-0D541BE17F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65052" y="4255938"/>
            <a:ext cx="1800000" cy="900000"/>
          </a:xfrm>
        </p:spPr>
        <p:txBody>
          <a:bodyPr rtlCol="0"/>
          <a:lstStyle/>
          <a:p>
            <a:pPr rtl="0"/>
            <a:r>
              <a:rPr lang="ko-KR" altLang="en-US" dirty="0"/>
              <a:t>기술 국장</a:t>
            </a:r>
          </a:p>
        </p:txBody>
      </p:sp>
      <p:cxnSp>
        <p:nvCxnSpPr>
          <p:cNvPr id="43" name="직선 연결선(S) 42" descr="슬라이드의 다섯 번째 구분선">
            <a:extLst>
              <a:ext uri="{FF2B5EF4-FFF2-40B4-BE49-F238E27FC236}">
                <a16:creationId xmlns:a16="http://schemas.microsoft.com/office/drawing/2014/main" id="{A3199775-1577-4D29-AF4F-D96D26CA7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919204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텍스트 개체 틀 36">
            <a:extLst>
              <a:ext uri="{FF2B5EF4-FFF2-40B4-BE49-F238E27FC236}">
                <a16:creationId xmlns:a16="http://schemas.microsoft.com/office/drawing/2014/main" id="{CA4DC1A4-E270-4CBE-9F55-694275572E9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973363" y="3925888"/>
            <a:ext cx="1800000" cy="504825"/>
          </a:xfrm>
        </p:spPr>
        <p:txBody>
          <a:bodyPr rtlCol="0"/>
          <a:lstStyle/>
          <a:p>
            <a:pPr rtl="0"/>
            <a:r>
              <a:rPr lang="ko-KR" altLang="en-US" dirty="0" err="1">
                <a:latin typeface="맑은 고딕" panose="020B0503020000020004" pitchFamily="50" charset="-127"/>
              </a:rPr>
              <a:t>서연강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38" name="텍스트 개체 틀 37">
            <a:extLst>
              <a:ext uri="{FF2B5EF4-FFF2-40B4-BE49-F238E27FC236}">
                <a16:creationId xmlns:a16="http://schemas.microsoft.com/office/drawing/2014/main" id="{8DAD14CA-6353-42A9-AA28-8504463C8F4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973363" y="4255938"/>
            <a:ext cx="1800000" cy="900113"/>
          </a:xfrm>
        </p:spPr>
        <p:txBody>
          <a:bodyPr rtlCol="0"/>
          <a:lstStyle/>
          <a:p>
            <a:pPr rtl="0"/>
            <a:r>
              <a:rPr lang="ko-KR" altLang="en-US" sz="1600" dirty="0"/>
              <a:t>크리에이티브 국장</a:t>
            </a: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7AAC1BE4-931E-4307-A445-B8B3B2A01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3373" y="6004900"/>
            <a:ext cx="2733675" cy="781051"/>
          </a:xfrm>
          <a:prstGeom prst="rect">
            <a:avLst/>
          </a:prstGeom>
        </p:spPr>
      </p:pic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42D7FE0C-A0BD-448D-B564-0788B8FC863B}"/>
              </a:ext>
            </a:extLst>
          </p:cNvPr>
          <p:cNvSpPr/>
          <p:nvPr/>
        </p:nvSpPr>
        <p:spPr>
          <a:xfrm>
            <a:off x="253853" y="383157"/>
            <a:ext cx="2371546" cy="811088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ko-KR" altLang="en-US" dirty="0"/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E41171CD-C7F0-4D1E-8C79-CFDCD8F9063C}"/>
              </a:ext>
            </a:extLst>
          </p:cNvPr>
          <p:cNvSpPr/>
          <p:nvPr/>
        </p:nvSpPr>
        <p:spPr>
          <a:xfrm>
            <a:off x="1774678" y="5227019"/>
            <a:ext cx="8805016" cy="895200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8" name="텍스트 개체 틀 25">
            <a:extLst>
              <a:ext uri="{FF2B5EF4-FFF2-40B4-BE49-F238E27FC236}">
                <a16:creationId xmlns:a16="http://schemas.microsoft.com/office/drawing/2014/main" id="{C7B869DA-AE8C-4949-8355-7A3DCD0C1FAC}"/>
              </a:ext>
            </a:extLst>
          </p:cNvPr>
          <p:cNvSpPr txBox="1">
            <a:spLocks/>
          </p:cNvSpPr>
          <p:nvPr/>
        </p:nvSpPr>
        <p:spPr>
          <a:xfrm>
            <a:off x="1879133" y="5310505"/>
            <a:ext cx="8538189" cy="5462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542925" indent="-276225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8096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0763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3430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dirty="0" err="1"/>
              <a:t>컷포테이토</a:t>
            </a:r>
            <a:r>
              <a:rPr lang="ko-KR" altLang="en-US" dirty="0"/>
              <a:t> 는 다양한 모양 </a:t>
            </a:r>
            <a:r>
              <a:rPr lang="en-US" altLang="ko-KR" dirty="0"/>
              <a:t>(</a:t>
            </a:r>
            <a:r>
              <a:rPr lang="ko-KR" altLang="en-US" dirty="0"/>
              <a:t>반달형</a:t>
            </a:r>
            <a:r>
              <a:rPr lang="en-US" altLang="ko-KR" dirty="0"/>
              <a:t>,</a:t>
            </a:r>
            <a:r>
              <a:rPr lang="ko-KR" altLang="en-US" dirty="0"/>
              <a:t>다이스형</a:t>
            </a:r>
            <a:r>
              <a:rPr lang="en-US" altLang="ko-KR" dirty="0"/>
              <a:t>,</a:t>
            </a:r>
            <a:r>
              <a:rPr lang="ko-KR" altLang="en-US" dirty="0"/>
              <a:t>슬라이스형</a:t>
            </a:r>
            <a:r>
              <a:rPr lang="en-US" altLang="ko-KR" dirty="0"/>
              <a:t>) </a:t>
            </a:r>
            <a:r>
              <a:rPr lang="ko-KR" altLang="en-US" dirty="0"/>
              <a:t>껍질이 있는 것과 없는 것 </a:t>
            </a:r>
            <a:r>
              <a:rPr lang="en-US" altLang="ko-KR" dirty="0"/>
              <a:t>, </a:t>
            </a:r>
            <a:r>
              <a:rPr lang="ko-KR" altLang="en-US" dirty="0"/>
              <a:t>양념을 입힌 것과 없는 것 </a:t>
            </a:r>
            <a:r>
              <a:rPr lang="en-US" altLang="ko-KR" dirty="0"/>
              <a:t>, </a:t>
            </a:r>
            <a:r>
              <a:rPr lang="ko-KR" altLang="en-US" dirty="0"/>
              <a:t>손으로 </a:t>
            </a:r>
            <a:r>
              <a:rPr lang="ko-KR" altLang="en-US" dirty="0" err="1"/>
              <a:t>자른듯</a:t>
            </a:r>
            <a:r>
              <a:rPr lang="ko-KR" altLang="en-US" dirty="0"/>
              <a:t> 자연스러운 형태 등 다양한 종류가 있습니다</a:t>
            </a:r>
            <a:r>
              <a:rPr lang="en-US" altLang="ko-KR" dirty="0"/>
              <a:t>.</a:t>
            </a:r>
          </a:p>
          <a:p>
            <a:pPr algn="l"/>
            <a:r>
              <a:rPr lang="ko-KR" altLang="en-US" dirty="0"/>
              <a:t>단일 품목으로도 훌륭한 사이드 </a:t>
            </a:r>
            <a:r>
              <a:rPr lang="ko-KR" altLang="en-US" dirty="0" err="1"/>
              <a:t>매뉴를</a:t>
            </a:r>
            <a:r>
              <a:rPr lang="ko-KR" altLang="en-US" dirty="0"/>
              <a:t> 만들 수 있으며 </a:t>
            </a:r>
            <a:r>
              <a:rPr lang="en-US" altLang="ko-KR" dirty="0"/>
              <a:t>, </a:t>
            </a:r>
            <a:r>
              <a:rPr lang="ko-KR" altLang="en-US" dirty="0"/>
              <a:t>다른 </a:t>
            </a:r>
            <a:r>
              <a:rPr lang="ko-KR" altLang="en-US" dirty="0" err="1"/>
              <a:t>식재료와도</a:t>
            </a:r>
            <a:r>
              <a:rPr lang="ko-KR" altLang="en-US" dirty="0"/>
              <a:t> 아주 잘 </a:t>
            </a:r>
            <a:r>
              <a:rPr lang="ko-KR" altLang="en-US" dirty="0" err="1"/>
              <a:t>어울림니다</a:t>
            </a:r>
            <a:r>
              <a:rPr lang="en-US" altLang="ko-KR" dirty="0"/>
              <a:t>.</a:t>
            </a: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CCBD49B9-1A2D-4410-958F-AE4DBA21ABCF}"/>
              </a:ext>
            </a:extLst>
          </p:cNvPr>
          <p:cNvSpPr/>
          <p:nvPr/>
        </p:nvSpPr>
        <p:spPr>
          <a:xfrm>
            <a:off x="555477" y="3642649"/>
            <a:ext cx="1676319" cy="920638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A551277D-4BDA-4A86-AF4F-C272693C0332}"/>
              </a:ext>
            </a:extLst>
          </p:cNvPr>
          <p:cNvSpPr/>
          <p:nvPr/>
        </p:nvSpPr>
        <p:spPr>
          <a:xfrm>
            <a:off x="2418380" y="3637276"/>
            <a:ext cx="1676319" cy="926010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7253C197-0C99-4020-A590-B97681F8E518}"/>
              </a:ext>
            </a:extLst>
          </p:cNvPr>
          <p:cNvSpPr/>
          <p:nvPr/>
        </p:nvSpPr>
        <p:spPr>
          <a:xfrm>
            <a:off x="4302580" y="3637276"/>
            <a:ext cx="1676319" cy="926010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E340EBA2-1FDF-4D56-89A5-498A28FBED09}"/>
              </a:ext>
            </a:extLst>
          </p:cNvPr>
          <p:cNvSpPr/>
          <p:nvPr/>
        </p:nvSpPr>
        <p:spPr>
          <a:xfrm>
            <a:off x="6210892" y="3622390"/>
            <a:ext cx="1676319" cy="940895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C7A5AADB-CE33-4690-9D4B-BF2F0E3B3CF8}"/>
              </a:ext>
            </a:extLst>
          </p:cNvPr>
          <p:cNvSpPr/>
          <p:nvPr/>
        </p:nvSpPr>
        <p:spPr>
          <a:xfrm>
            <a:off x="8097301" y="3638731"/>
            <a:ext cx="1676319" cy="924554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8C30A574-A377-488D-888B-6EAAB17B3907}"/>
              </a:ext>
            </a:extLst>
          </p:cNvPr>
          <p:cNvSpPr/>
          <p:nvPr/>
        </p:nvSpPr>
        <p:spPr>
          <a:xfrm>
            <a:off x="10027516" y="3637275"/>
            <a:ext cx="1732684" cy="926009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4" name="그림 개체 틀 33">
            <a:extLst>
              <a:ext uri="{FF2B5EF4-FFF2-40B4-BE49-F238E27FC236}">
                <a16:creationId xmlns:a16="http://schemas.microsoft.com/office/drawing/2014/main" id="{00636C60-2094-45BC-BA1A-9DECF08EA36D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4"/>
          <a:srcRect t="34" b="34"/>
          <a:stretch>
            <a:fillRect/>
          </a:stretch>
        </p:blipFill>
        <p:spPr/>
      </p:pic>
      <p:pic>
        <p:nvPicPr>
          <p:cNvPr id="44" name="그림 개체 틀 43">
            <a:extLst>
              <a:ext uri="{FF2B5EF4-FFF2-40B4-BE49-F238E27FC236}">
                <a16:creationId xmlns:a16="http://schemas.microsoft.com/office/drawing/2014/main" id="{CBC94C4C-E1D2-4B4A-98C6-9654CA926A05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5"/>
          <a:srcRect l="19071" r="19071"/>
          <a:stretch>
            <a:fillRect/>
          </a:stretch>
        </p:blipFill>
        <p:spPr/>
      </p:pic>
      <p:pic>
        <p:nvPicPr>
          <p:cNvPr id="55" name="그림 개체 틀 54">
            <a:extLst>
              <a:ext uri="{FF2B5EF4-FFF2-40B4-BE49-F238E27FC236}">
                <a16:creationId xmlns:a16="http://schemas.microsoft.com/office/drawing/2014/main" id="{6DD85596-FE32-42DD-96BB-5F9EE16D0B27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6"/>
          <a:srcRect t="6863" b="6863"/>
          <a:stretch>
            <a:fillRect/>
          </a:stretch>
        </p:blipFill>
        <p:spPr/>
      </p:pic>
      <p:pic>
        <p:nvPicPr>
          <p:cNvPr id="60" name="그림 개체 틀 59">
            <a:extLst>
              <a:ext uri="{FF2B5EF4-FFF2-40B4-BE49-F238E27FC236}">
                <a16:creationId xmlns:a16="http://schemas.microsoft.com/office/drawing/2014/main" id="{F115937D-29AB-45C9-8E6A-C9029FF44FFD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7"/>
          <a:srcRect l="439" r="439"/>
          <a:stretch>
            <a:fillRect/>
          </a:stretch>
        </p:blipFill>
        <p:spPr/>
      </p:pic>
      <p:pic>
        <p:nvPicPr>
          <p:cNvPr id="63" name="그림 개체 틀 62">
            <a:extLst>
              <a:ext uri="{FF2B5EF4-FFF2-40B4-BE49-F238E27FC236}">
                <a16:creationId xmlns:a16="http://schemas.microsoft.com/office/drawing/2014/main" id="{3E6EED09-6BC0-4E0B-8C2F-98489C4C6D2B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8"/>
          <a:srcRect l="3226" r="3226"/>
          <a:stretch>
            <a:fillRect/>
          </a:stretch>
        </p:blipFill>
        <p:spPr/>
      </p:pic>
      <p:pic>
        <p:nvPicPr>
          <p:cNvPr id="32" name="그림 개체 틀 31">
            <a:extLst>
              <a:ext uri="{FF2B5EF4-FFF2-40B4-BE49-F238E27FC236}">
                <a16:creationId xmlns:a16="http://schemas.microsoft.com/office/drawing/2014/main" id="{B469330C-E46B-42AA-81DF-487AC8790472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9"/>
          <a:srcRect l="10342" r="10342"/>
          <a:stretch>
            <a:fillRect/>
          </a:stretch>
        </p:blipFill>
        <p:spPr/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042AE928-AB1E-45FC-88FB-4C6A8F3158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6200000">
            <a:off x="1101751" y="-331224"/>
            <a:ext cx="667037" cy="2239847"/>
          </a:xfrm>
          <a:prstGeom prst="rect">
            <a:avLst/>
          </a:prstGeom>
        </p:spPr>
      </p:pic>
      <p:pic>
        <p:nvPicPr>
          <p:cNvPr id="71" name="그림 70">
            <a:extLst>
              <a:ext uri="{FF2B5EF4-FFF2-40B4-BE49-F238E27FC236}">
                <a16:creationId xmlns:a16="http://schemas.microsoft.com/office/drawing/2014/main" id="{D03EDC20-1D5B-496E-9A4E-44287A9A89B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7" y="3681755"/>
            <a:ext cx="1564866" cy="881529"/>
          </a:xfrm>
          <a:prstGeom prst="rect">
            <a:avLst/>
          </a:prstGeom>
        </p:spPr>
      </p:pic>
      <p:pic>
        <p:nvPicPr>
          <p:cNvPr id="75" name="그림 74">
            <a:extLst>
              <a:ext uri="{FF2B5EF4-FFF2-40B4-BE49-F238E27FC236}">
                <a16:creationId xmlns:a16="http://schemas.microsoft.com/office/drawing/2014/main" id="{F1C547A0-382A-45D9-A008-35400E4B1E2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82488" y="3646269"/>
            <a:ext cx="1566196" cy="848819"/>
          </a:xfrm>
          <a:prstGeom prst="rect">
            <a:avLst/>
          </a:prstGeom>
        </p:spPr>
      </p:pic>
      <p:pic>
        <p:nvPicPr>
          <p:cNvPr id="79" name="그림 78">
            <a:extLst>
              <a:ext uri="{FF2B5EF4-FFF2-40B4-BE49-F238E27FC236}">
                <a16:creationId xmlns:a16="http://schemas.microsoft.com/office/drawing/2014/main" id="{DB9688AD-31D6-4A15-9601-B519861446B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66517" y="3694272"/>
            <a:ext cx="1590478" cy="869012"/>
          </a:xfrm>
          <a:prstGeom prst="rect">
            <a:avLst/>
          </a:prstGeom>
        </p:spPr>
      </p:pic>
      <p:pic>
        <p:nvPicPr>
          <p:cNvPr id="83" name="그림 82">
            <a:extLst>
              <a:ext uri="{FF2B5EF4-FFF2-40B4-BE49-F238E27FC236}">
                <a16:creationId xmlns:a16="http://schemas.microsoft.com/office/drawing/2014/main" id="{F0B7868B-247D-41EE-8B04-4CEFC52B80B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8165" y="3668907"/>
            <a:ext cx="1617141" cy="894377"/>
          </a:xfrm>
          <a:prstGeom prst="rect">
            <a:avLst/>
          </a:prstGeom>
        </p:spPr>
      </p:pic>
      <p:pic>
        <p:nvPicPr>
          <p:cNvPr id="85" name="그림 84">
            <a:extLst>
              <a:ext uri="{FF2B5EF4-FFF2-40B4-BE49-F238E27FC236}">
                <a16:creationId xmlns:a16="http://schemas.microsoft.com/office/drawing/2014/main" id="{727AFC54-A39E-4490-9517-F173B0C1C73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56476" y="3668907"/>
            <a:ext cx="1553035" cy="894377"/>
          </a:xfrm>
          <a:prstGeom prst="rect">
            <a:avLst/>
          </a:prstGeom>
        </p:spPr>
      </p:pic>
      <p:pic>
        <p:nvPicPr>
          <p:cNvPr id="87" name="그림 86">
            <a:extLst>
              <a:ext uri="{FF2B5EF4-FFF2-40B4-BE49-F238E27FC236}">
                <a16:creationId xmlns:a16="http://schemas.microsoft.com/office/drawing/2014/main" id="{A1AE577A-4381-49A3-88DD-09D398D8304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64789" y="3656983"/>
            <a:ext cx="1661346" cy="90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488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49FC8EAF-12D9-4977-A7FE-6F695F147E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rtl="0"/>
            <a:r>
              <a:rPr lang="ko-KR" altLang="en-US" dirty="0" err="1">
                <a:latin typeface="맑은 고딕" panose="020B0503020000020004" pitchFamily="50" charset="-127"/>
              </a:rPr>
              <a:t>진식임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30" name="텍스트 개체 틀 29">
            <a:extLst>
              <a:ext uri="{FF2B5EF4-FFF2-40B4-BE49-F238E27FC236}">
                <a16:creationId xmlns:a16="http://schemas.microsoft.com/office/drawing/2014/main" id="{12D96159-C0B2-4669-9AF2-DD3F2FBD87C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1800" y="4255938"/>
            <a:ext cx="1800000" cy="900000"/>
          </a:xfrm>
        </p:spPr>
        <p:txBody>
          <a:bodyPr rtlCol="0"/>
          <a:lstStyle/>
          <a:p>
            <a:pPr rtl="0"/>
            <a:r>
              <a:rPr lang="en-US" altLang="ko-KR" dirty="0"/>
              <a:t>COO</a:t>
            </a:r>
          </a:p>
        </p:txBody>
      </p:sp>
      <p:cxnSp>
        <p:nvCxnSpPr>
          <p:cNvPr id="39" name="직선 연결선(S) 38" descr="슬라이드의 첫 번째 구분선">
            <a:extLst>
              <a:ext uri="{FF2B5EF4-FFF2-40B4-BE49-F238E27FC236}">
                <a16:creationId xmlns:a16="http://schemas.microsoft.com/office/drawing/2014/main" id="{078DBC46-DC34-48E5-BBE3-9F20AB561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285956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F088C844-F0EB-4BFF-8CA0-174E0694F2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40112" y="3926335"/>
            <a:ext cx="1800000" cy="504000"/>
          </a:xfrm>
        </p:spPr>
        <p:txBody>
          <a:bodyPr rtlCol="0"/>
          <a:lstStyle/>
          <a:p>
            <a:pPr rtl="0"/>
            <a:r>
              <a:rPr lang="ko-KR" altLang="en-US" dirty="0" err="1">
                <a:latin typeface="맑은 고딕" panose="020B0503020000020004" pitchFamily="50" charset="-127"/>
              </a:rPr>
              <a:t>혜란남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25" name="텍스트 개체 틀 24">
            <a:extLst>
              <a:ext uri="{FF2B5EF4-FFF2-40B4-BE49-F238E27FC236}">
                <a16:creationId xmlns:a16="http://schemas.microsoft.com/office/drawing/2014/main" id="{0E750D4C-962C-46B5-9F4D-AC491B64B3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113" y="4255938"/>
            <a:ext cx="1800000" cy="900000"/>
          </a:xfrm>
        </p:spPr>
        <p:txBody>
          <a:bodyPr rtlCol="0"/>
          <a:lstStyle/>
          <a:p>
            <a:pPr rtl="0"/>
            <a:r>
              <a:rPr lang="en-US" altLang="ko-KR" dirty="0"/>
              <a:t>COB</a:t>
            </a:r>
          </a:p>
        </p:txBody>
      </p:sp>
      <p:cxnSp>
        <p:nvCxnSpPr>
          <p:cNvPr id="40" name="직선 연결선(S) 39" descr="슬라이드의 두 번째 구분선">
            <a:extLst>
              <a:ext uri="{FF2B5EF4-FFF2-40B4-BE49-F238E27FC236}">
                <a16:creationId xmlns:a16="http://schemas.microsoft.com/office/drawing/2014/main" id="{57D2FD2B-650B-4B33-9DC9-EB31F82F2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194268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12C65BA6-0A07-418E-8089-116A6F7B508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48424" y="3926335"/>
            <a:ext cx="1800000" cy="504000"/>
          </a:xfrm>
        </p:spPr>
        <p:txBody>
          <a:bodyPr rtlCol="0"/>
          <a:lstStyle/>
          <a:p>
            <a:pPr rtl="0"/>
            <a:r>
              <a:rPr lang="ko-KR" altLang="en-US" dirty="0">
                <a:latin typeface="맑은 고딕" panose="020B0503020000020004" pitchFamily="50" charset="-127"/>
              </a:rPr>
              <a:t>이민서</a:t>
            </a:r>
          </a:p>
        </p:txBody>
      </p:sp>
      <p:sp>
        <p:nvSpPr>
          <p:cNvPr id="26" name="텍스트 개체 틀 25">
            <a:extLst>
              <a:ext uri="{FF2B5EF4-FFF2-40B4-BE49-F238E27FC236}">
                <a16:creationId xmlns:a16="http://schemas.microsoft.com/office/drawing/2014/main" id="{D3ACBC25-CDFD-40A5-9FF1-6FCE6F18D1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48426" y="4255938"/>
            <a:ext cx="1800000" cy="900000"/>
          </a:xfrm>
        </p:spPr>
        <p:txBody>
          <a:bodyPr rtlCol="0"/>
          <a:lstStyle/>
          <a:p>
            <a:pPr rtl="0"/>
            <a:r>
              <a:rPr lang="en-US" altLang="ko-KR" dirty="0"/>
              <a:t>CFO</a:t>
            </a:r>
          </a:p>
        </p:txBody>
      </p:sp>
      <p:cxnSp>
        <p:nvCxnSpPr>
          <p:cNvPr id="41" name="직선 연결선(S) 40" descr="슬라이드의 세 번째 구분선">
            <a:extLst>
              <a:ext uri="{FF2B5EF4-FFF2-40B4-BE49-F238E27FC236}">
                <a16:creationId xmlns:a16="http://schemas.microsoft.com/office/drawing/2014/main" id="{9CDA13B4-C0CC-425B-B570-F7F7B5BC5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102580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EE692331-F90F-4526-B350-A68E31A240C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56736" y="3926335"/>
            <a:ext cx="1800000" cy="504000"/>
          </a:xfrm>
        </p:spPr>
        <p:txBody>
          <a:bodyPr rtlCol="0"/>
          <a:lstStyle/>
          <a:p>
            <a:pPr rtl="0"/>
            <a:r>
              <a:rPr lang="en-US" altLang="ko-KR" dirty="0">
                <a:latin typeface="맑은 고딕" panose="020B0503020000020004" pitchFamily="50" charset="-127"/>
              </a:rPr>
              <a:t>8</a:t>
            </a:r>
            <a:r>
              <a:rPr lang="ko-KR" altLang="en-US" dirty="0" err="1">
                <a:latin typeface="맑은 고딕" panose="020B0503020000020004" pitchFamily="50" charset="-127"/>
              </a:rPr>
              <a:t>월유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27" name="텍스트 개체 틀 26">
            <a:extLst>
              <a:ext uri="{FF2B5EF4-FFF2-40B4-BE49-F238E27FC236}">
                <a16:creationId xmlns:a16="http://schemas.microsoft.com/office/drawing/2014/main" id="{10F237AA-E0DD-411E-9819-EFF84C2211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56739" y="4255938"/>
            <a:ext cx="1800000" cy="900000"/>
          </a:xfrm>
        </p:spPr>
        <p:txBody>
          <a:bodyPr rtlCol="0"/>
          <a:lstStyle/>
          <a:p>
            <a:pPr rtl="0"/>
            <a:r>
              <a:rPr lang="ko-KR" altLang="en-US" dirty="0"/>
              <a:t>운영 국장</a:t>
            </a:r>
          </a:p>
        </p:txBody>
      </p:sp>
      <p:cxnSp>
        <p:nvCxnSpPr>
          <p:cNvPr id="42" name="직선 연결선(S) 41" descr="슬라이드의 네 번째 구분선">
            <a:extLst>
              <a:ext uri="{FF2B5EF4-FFF2-40B4-BE49-F238E27FC236}">
                <a16:creationId xmlns:a16="http://schemas.microsoft.com/office/drawing/2014/main" id="{61D2B2CE-528D-4592-97F6-FDDE868DA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010892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텍스트 개체 틀 28">
            <a:extLst>
              <a:ext uri="{FF2B5EF4-FFF2-40B4-BE49-F238E27FC236}">
                <a16:creationId xmlns:a16="http://schemas.microsoft.com/office/drawing/2014/main" id="{DF29E69C-F48A-41B5-B9E4-958A5AD30AE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65048" y="3926335"/>
            <a:ext cx="1800000" cy="504000"/>
          </a:xfrm>
        </p:spPr>
        <p:txBody>
          <a:bodyPr rtlCol="0"/>
          <a:lstStyle/>
          <a:p>
            <a:pPr rtl="0"/>
            <a:r>
              <a:rPr lang="ko-KR" altLang="en-US" dirty="0" err="1">
                <a:latin typeface="맑은 고딕" panose="020B0503020000020004" pitchFamily="50" charset="-127"/>
              </a:rPr>
              <a:t>정호유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28" name="텍스트 개체 틀 27">
            <a:extLst>
              <a:ext uri="{FF2B5EF4-FFF2-40B4-BE49-F238E27FC236}">
                <a16:creationId xmlns:a16="http://schemas.microsoft.com/office/drawing/2014/main" id="{11456BB4-8D7B-4A7A-ADA1-0D541BE17F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65052" y="4255938"/>
            <a:ext cx="1800000" cy="900000"/>
          </a:xfrm>
        </p:spPr>
        <p:txBody>
          <a:bodyPr rtlCol="0"/>
          <a:lstStyle/>
          <a:p>
            <a:pPr rtl="0"/>
            <a:r>
              <a:rPr lang="ko-KR" altLang="en-US" dirty="0"/>
              <a:t>기술 국장</a:t>
            </a:r>
          </a:p>
        </p:txBody>
      </p:sp>
      <p:cxnSp>
        <p:nvCxnSpPr>
          <p:cNvPr id="43" name="직선 연결선(S) 42" descr="슬라이드의 다섯 번째 구분선">
            <a:extLst>
              <a:ext uri="{FF2B5EF4-FFF2-40B4-BE49-F238E27FC236}">
                <a16:creationId xmlns:a16="http://schemas.microsoft.com/office/drawing/2014/main" id="{A3199775-1577-4D29-AF4F-D96D26CA7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919204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텍스트 개체 틀 36">
            <a:extLst>
              <a:ext uri="{FF2B5EF4-FFF2-40B4-BE49-F238E27FC236}">
                <a16:creationId xmlns:a16="http://schemas.microsoft.com/office/drawing/2014/main" id="{CA4DC1A4-E270-4CBE-9F55-694275572E9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973363" y="3925888"/>
            <a:ext cx="1800000" cy="504825"/>
          </a:xfrm>
        </p:spPr>
        <p:txBody>
          <a:bodyPr rtlCol="0"/>
          <a:lstStyle/>
          <a:p>
            <a:pPr rtl="0"/>
            <a:r>
              <a:rPr lang="ko-KR" altLang="en-US" dirty="0" err="1">
                <a:latin typeface="맑은 고딕" panose="020B0503020000020004" pitchFamily="50" charset="-127"/>
              </a:rPr>
              <a:t>서연강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38" name="텍스트 개체 틀 37">
            <a:extLst>
              <a:ext uri="{FF2B5EF4-FFF2-40B4-BE49-F238E27FC236}">
                <a16:creationId xmlns:a16="http://schemas.microsoft.com/office/drawing/2014/main" id="{8DAD14CA-6353-42A9-AA28-8504463C8F4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973363" y="4255938"/>
            <a:ext cx="1800000" cy="900113"/>
          </a:xfrm>
        </p:spPr>
        <p:txBody>
          <a:bodyPr rtlCol="0"/>
          <a:lstStyle/>
          <a:p>
            <a:pPr rtl="0"/>
            <a:r>
              <a:rPr lang="ko-KR" altLang="en-US" sz="1600" dirty="0"/>
              <a:t>크리에이티브 국장</a:t>
            </a: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7AAC1BE4-931E-4307-A445-B8B3B2A01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3373" y="6004900"/>
            <a:ext cx="2733675" cy="781051"/>
          </a:xfrm>
          <a:prstGeom prst="rect">
            <a:avLst/>
          </a:prstGeom>
        </p:spPr>
      </p:pic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42D7FE0C-A0BD-448D-B564-0788B8FC863B}"/>
              </a:ext>
            </a:extLst>
          </p:cNvPr>
          <p:cNvSpPr/>
          <p:nvPr/>
        </p:nvSpPr>
        <p:spPr>
          <a:xfrm>
            <a:off x="253853" y="383157"/>
            <a:ext cx="2574805" cy="811088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E41171CD-C7F0-4D1E-8C79-CFDCD8F9063C}"/>
              </a:ext>
            </a:extLst>
          </p:cNvPr>
          <p:cNvSpPr/>
          <p:nvPr/>
        </p:nvSpPr>
        <p:spPr>
          <a:xfrm>
            <a:off x="1774678" y="5227018"/>
            <a:ext cx="8805016" cy="1173299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ko-KR" altLang="en-US" sz="1600" dirty="0"/>
              <a:t>잘게 </a:t>
            </a:r>
            <a:r>
              <a:rPr lang="ko-KR" altLang="en-US" sz="1600" dirty="0" err="1"/>
              <a:t>썰은</a:t>
            </a:r>
            <a:r>
              <a:rPr lang="ko-KR" altLang="en-US" sz="1600" dirty="0"/>
              <a:t> 감자 조각들을 먹기 좋고 매력적인 모양으로 만든 제품군 입니다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/>
              <a:t>감자를 주 원료로 각종 야채와 양념</a:t>
            </a:r>
            <a:r>
              <a:rPr lang="en-US" altLang="ko-KR" sz="1600" dirty="0"/>
              <a:t>, </a:t>
            </a:r>
            <a:r>
              <a:rPr lang="ko-KR" altLang="en-US" sz="1600" dirty="0"/>
              <a:t>또는 치즈를 넣은 다양한 제품군이 있으며</a:t>
            </a:r>
            <a:r>
              <a:rPr lang="en-US" altLang="ko-KR" sz="1600" dirty="0"/>
              <a:t>, </a:t>
            </a:r>
            <a:r>
              <a:rPr lang="ko-KR" altLang="en-US" sz="1600" dirty="0"/>
              <a:t>사이드 메뉴는 물론 간단한 간식으로 좋습니다</a:t>
            </a:r>
            <a:r>
              <a:rPr lang="en-US" altLang="ko-KR" sz="1600" dirty="0"/>
              <a:t>. </a:t>
            </a:r>
          </a:p>
          <a:p>
            <a:r>
              <a:rPr lang="ko-KR" altLang="en-US" sz="1600" dirty="0"/>
              <a:t>일정한 형태의 중량으로 분량을 하기 쉽기 때문에 뷔페</a:t>
            </a:r>
            <a:r>
              <a:rPr lang="en-US" altLang="ko-KR" sz="1600" dirty="0"/>
              <a:t>&amp;</a:t>
            </a:r>
            <a:r>
              <a:rPr lang="ko-KR" altLang="en-US" sz="1600" dirty="0"/>
              <a:t>급식 등에 활용성이 좋습니다</a:t>
            </a:r>
            <a:r>
              <a:rPr lang="en-US" altLang="ko-KR" sz="1600" dirty="0"/>
              <a:t>.  </a:t>
            </a:r>
            <a:r>
              <a:rPr lang="ko-KR" altLang="en-US" dirty="0"/>
              <a:t> </a:t>
            </a:r>
          </a:p>
        </p:txBody>
      </p:sp>
      <p:sp>
        <p:nvSpPr>
          <p:cNvPr id="48" name="텍스트 개체 틀 25">
            <a:extLst>
              <a:ext uri="{FF2B5EF4-FFF2-40B4-BE49-F238E27FC236}">
                <a16:creationId xmlns:a16="http://schemas.microsoft.com/office/drawing/2014/main" id="{C7B869DA-AE8C-4949-8355-7A3DCD0C1FAC}"/>
              </a:ext>
            </a:extLst>
          </p:cNvPr>
          <p:cNvSpPr txBox="1">
            <a:spLocks/>
          </p:cNvSpPr>
          <p:nvPr/>
        </p:nvSpPr>
        <p:spPr>
          <a:xfrm>
            <a:off x="1879133" y="5333419"/>
            <a:ext cx="8538189" cy="7753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542925" indent="-276225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8096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0763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3430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dirty="0"/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CCBD49B9-1A2D-4410-958F-AE4DBA21ABCF}"/>
              </a:ext>
            </a:extLst>
          </p:cNvPr>
          <p:cNvSpPr/>
          <p:nvPr/>
        </p:nvSpPr>
        <p:spPr>
          <a:xfrm>
            <a:off x="555477" y="3642649"/>
            <a:ext cx="1676319" cy="920638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A551277D-4BDA-4A86-AF4F-C272693C0332}"/>
              </a:ext>
            </a:extLst>
          </p:cNvPr>
          <p:cNvSpPr/>
          <p:nvPr/>
        </p:nvSpPr>
        <p:spPr>
          <a:xfrm>
            <a:off x="2418380" y="3637276"/>
            <a:ext cx="1676319" cy="926010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7253C197-0C99-4020-A590-B97681F8E518}"/>
              </a:ext>
            </a:extLst>
          </p:cNvPr>
          <p:cNvSpPr/>
          <p:nvPr/>
        </p:nvSpPr>
        <p:spPr>
          <a:xfrm>
            <a:off x="4302580" y="3637276"/>
            <a:ext cx="1676319" cy="926010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E340EBA2-1FDF-4D56-89A5-498A28FBED09}"/>
              </a:ext>
            </a:extLst>
          </p:cNvPr>
          <p:cNvSpPr/>
          <p:nvPr/>
        </p:nvSpPr>
        <p:spPr>
          <a:xfrm>
            <a:off x="6210892" y="3622390"/>
            <a:ext cx="1676319" cy="940895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C7A5AADB-CE33-4690-9D4B-BF2F0E3B3CF8}"/>
              </a:ext>
            </a:extLst>
          </p:cNvPr>
          <p:cNvSpPr/>
          <p:nvPr/>
        </p:nvSpPr>
        <p:spPr>
          <a:xfrm>
            <a:off x="8097301" y="3638731"/>
            <a:ext cx="1676319" cy="924554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8C30A574-A377-488D-888B-6EAAB17B3907}"/>
              </a:ext>
            </a:extLst>
          </p:cNvPr>
          <p:cNvSpPr/>
          <p:nvPr/>
        </p:nvSpPr>
        <p:spPr>
          <a:xfrm>
            <a:off x="10027516" y="3637275"/>
            <a:ext cx="1732684" cy="926009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68CD4A2-3725-492B-8542-83D9F2476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1203703" y="-428712"/>
            <a:ext cx="673953" cy="2446742"/>
          </a:xfrm>
          <a:prstGeom prst="rect">
            <a:avLst/>
          </a:prstGeom>
        </p:spPr>
      </p:pic>
      <p:pic>
        <p:nvPicPr>
          <p:cNvPr id="22" name="그림 개체 틀 21">
            <a:extLst>
              <a:ext uri="{FF2B5EF4-FFF2-40B4-BE49-F238E27FC236}">
                <a16:creationId xmlns:a16="http://schemas.microsoft.com/office/drawing/2014/main" id="{4C487F52-F86F-45E7-9C15-F6B5A406A72B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5"/>
          <a:srcRect l="9051" r="9051"/>
          <a:stretch>
            <a:fillRect/>
          </a:stretch>
        </p:blipFill>
        <p:spPr/>
      </p:pic>
      <p:pic>
        <p:nvPicPr>
          <p:cNvPr id="32" name="그림 개체 틀 31">
            <a:extLst>
              <a:ext uri="{FF2B5EF4-FFF2-40B4-BE49-F238E27FC236}">
                <a16:creationId xmlns:a16="http://schemas.microsoft.com/office/drawing/2014/main" id="{106E39B9-E0FE-443E-A73D-E32F51F63EAE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6"/>
          <a:srcRect l="165" r="165"/>
          <a:stretch>
            <a:fillRect/>
          </a:stretch>
        </p:blipFill>
        <p:spPr/>
      </p:pic>
      <p:pic>
        <p:nvPicPr>
          <p:cNvPr id="34" name="그림 개체 틀 33">
            <a:extLst>
              <a:ext uri="{FF2B5EF4-FFF2-40B4-BE49-F238E27FC236}">
                <a16:creationId xmlns:a16="http://schemas.microsoft.com/office/drawing/2014/main" id="{554532FA-6BD2-466B-9C9E-0E2A07753D29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7"/>
          <a:srcRect l="10269" r="10269"/>
          <a:stretch>
            <a:fillRect/>
          </a:stretch>
        </p:blipFill>
        <p:spPr/>
      </p:pic>
      <p:pic>
        <p:nvPicPr>
          <p:cNvPr id="60" name="그림 개체 틀 59">
            <a:extLst>
              <a:ext uri="{FF2B5EF4-FFF2-40B4-BE49-F238E27FC236}">
                <a16:creationId xmlns:a16="http://schemas.microsoft.com/office/drawing/2014/main" id="{A4E4E6D2-F94C-4BEB-A1A1-42C86F65BD6D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8"/>
          <a:srcRect t="187" b="187"/>
          <a:stretch>
            <a:fillRect/>
          </a:stretch>
        </p:blipFill>
        <p:spPr/>
      </p:pic>
      <p:pic>
        <p:nvPicPr>
          <p:cNvPr id="63" name="그림 개체 틀 62">
            <a:extLst>
              <a:ext uri="{FF2B5EF4-FFF2-40B4-BE49-F238E27FC236}">
                <a16:creationId xmlns:a16="http://schemas.microsoft.com/office/drawing/2014/main" id="{DB22C68F-955A-4823-A8D3-D211804384D5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9"/>
          <a:srcRect l="2626" r="2626"/>
          <a:stretch>
            <a:fillRect/>
          </a:stretch>
        </p:blipFill>
        <p:spPr/>
      </p:pic>
      <p:pic>
        <p:nvPicPr>
          <p:cNvPr id="58" name="그림 개체 틀 57">
            <a:extLst>
              <a:ext uri="{FF2B5EF4-FFF2-40B4-BE49-F238E27FC236}">
                <a16:creationId xmlns:a16="http://schemas.microsoft.com/office/drawing/2014/main" id="{A7B2FABF-6247-4353-9794-BCF8CCD442DE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10"/>
          <a:srcRect l="13354" r="13354"/>
          <a:stretch>
            <a:fillRect/>
          </a:stretch>
        </p:blipFill>
        <p:spPr/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E419B227-AA1F-426B-B777-9E8F2991B39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4241" y="3666919"/>
            <a:ext cx="1588034" cy="896365"/>
          </a:xfrm>
          <a:prstGeom prst="rect">
            <a:avLst/>
          </a:prstGeom>
        </p:spPr>
      </p:pic>
      <p:pic>
        <p:nvPicPr>
          <p:cNvPr id="68" name="그림 67">
            <a:extLst>
              <a:ext uri="{FF2B5EF4-FFF2-40B4-BE49-F238E27FC236}">
                <a16:creationId xmlns:a16="http://schemas.microsoft.com/office/drawing/2014/main" id="{840E2780-3255-4957-8C9D-7E002811D44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31540" y="3674661"/>
            <a:ext cx="1617143" cy="900000"/>
          </a:xfrm>
          <a:prstGeom prst="rect">
            <a:avLst/>
          </a:prstGeom>
        </p:spPr>
      </p:pic>
      <p:pic>
        <p:nvPicPr>
          <p:cNvPr id="71" name="그림 70">
            <a:extLst>
              <a:ext uri="{FF2B5EF4-FFF2-40B4-BE49-F238E27FC236}">
                <a16:creationId xmlns:a16="http://schemas.microsoft.com/office/drawing/2014/main" id="{342EDAA6-AF8A-401E-A4D6-A61CC0375AA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50640" y="3674661"/>
            <a:ext cx="1606354" cy="888623"/>
          </a:xfrm>
          <a:prstGeom prst="rect">
            <a:avLst/>
          </a:prstGeom>
        </p:spPr>
      </p:pic>
      <p:pic>
        <p:nvPicPr>
          <p:cNvPr id="75" name="그림 74">
            <a:extLst>
              <a:ext uri="{FF2B5EF4-FFF2-40B4-BE49-F238E27FC236}">
                <a16:creationId xmlns:a16="http://schemas.microsoft.com/office/drawing/2014/main" id="{C6E6028D-4C91-4407-A461-25AAA41D3FA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26262" y="3658188"/>
            <a:ext cx="1639043" cy="900000"/>
          </a:xfrm>
          <a:prstGeom prst="rect">
            <a:avLst/>
          </a:prstGeom>
        </p:spPr>
      </p:pic>
      <p:pic>
        <p:nvPicPr>
          <p:cNvPr id="83" name="그림 82">
            <a:extLst>
              <a:ext uri="{FF2B5EF4-FFF2-40B4-BE49-F238E27FC236}">
                <a16:creationId xmlns:a16="http://schemas.microsoft.com/office/drawing/2014/main" id="{A36252F8-FFDF-4F56-9324-0C84FFCE56A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45788" y="3674661"/>
            <a:ext cx="1614671" cy="900000"/>
          </a:xfrm>
          <a:prstGeom prst="rect">
            <a:avLst/>
          </a:prstGeom>
        </p:spPr>
      </p:pic>
      <p:pic>
        <p:nvPicPr>
          <p:cNvPr id="85" name="그림 84">
            <a:extLst>
              <a:ext uri="{FF2B5EF4-FFF2-40B4-BE49-F238E27FC236}">
                <a16:creationId xmlns:a16="http://schemas.microsoft.com/office/drawing/2014/main" id="{FA485646-9FBC-4F3F-8FFB-7B96865E021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64788" y="3666919"/>
            <a:ext cx="1642949" cy="90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964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직선 연결선(S) 38" descr="슬라이드의 첫 번째 구분선">
            <a:extLst>
              <a:ext uri="{FF2B5EF4-FFF2-40B4-BE49-F238E27FC236}">
                <a16:creationId xmlns:a16="http://schemas.microsoft.com/office/drawing/2014/main" id="{078DBC46-DC34-48E5-BBE3-9F20AB561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285956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F088C844-F0EB-4BFF-8CA0-174E0694F2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40112" y="3926335"/>
            <a:ext cx="1800000" cy="504000"/>
          </a:xfrm>
        </p:spPr>
        <p:txBody>
          <a:bodyPr rtlCol="0"/>
          <a:lstStyle/>
          <a:p>
            <a:pPr rtl="0"/>
            <a:r>
              <a:rPr lang="ko-KR" altLang="en-US" dirty="0" err="1">
                <a:latin typeface="맑은 고딕" panose="020B0503020000020004" pitchFamily="50" charset="-127"/>
              </a:rPr>
              <a:t>혜란남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25" name="텍스트 개체 틀 24">
            <a:extLst>
              <a:ext uri="{FF2B5EF4-FFF2-40B4-BE49-F238E27FC236}">
                <a16:creationId xmlns:a16="http://schemas.microsoft.com/office/drawing/2014/main" id="{0E750D4C-962C-46B5-9F4D-AC491B64B3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113" y="4255938"/>
            <a:ext cx="1800000" cy="900000"/>
          </a:xfrm>
        </p:spPr>
        <p:txBody>
          <a:bodyPr rtlCol="0"/>
          <a:lstStyle/>
          <a:p>
            <a:pPr rtl="0"/>
            <a:r>
              <a:rPr lang="en-US" altLang="ko-KR" dirty="0"/>
              <a:t>COB</a:t>
            </a:r>
          </a:p>
        </p:txBody>
      </p:sp>
      <p:cxnSp>
        <p:nvCxnSpPr>
          <p:cNvPr id="40" name="직선 연결선(S) 39" descr="슬라이드의 두 번째 구분선">
            <a:extLst>
              <a:ext uri="{FF2B5EF4-FFF2-40B4-BE49-F238E27FC236}">
                <a16:creationId xmlns:a16="http://schemas.microsoft.com/office/drawing/2014/main" id="{57D2FD2B-650B-4B33-9DC9-EB31F82F2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194268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12C65BA6-0A07-418E-8089-116A6F7B508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48424" y="3926335"/>
            <a:ext cx="1800000" cy="504000"/>
          </a:xfrm>
        </p:spPr>
        <p:txBody>
          <a:bodyPr rtlCol="0"/>
          <a:lstStyle/>
          <a:p>
            <a:pPr rtl="0"/>
            <a:r>
              <a:rPr lang="ko-KR" altLang="en-US" dirty="0">
                <a:latin typeface="맑은 고딕" panose="020B0503020000020004" pitchFamily="50" charset="-127"/>
              </a:rPr>
              <a:t>이민서</a:t>
            </a:r>
          </a:p>
        </p:txBody>
      </p:sp>
      <p:sp>
        <p:nvSpPr>
          <p:cNvPr id="26" name="텍스트 개체 틀 25">
            <a:extLst>
              <a:ext uri="{FF2B5EF4-FFF2-40B4-BE49-F238E27FC236}">
                <a16:creationId xmlns:a16="http://schemas.microsoft.com/office/drawing/2014/main" id="{D3ACBC25-CDFD-40A5-9FF1-6FCE6F18D1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48426" y="4255938"/>
            <a:ext cx="1800000" cy="900000"/>
          </a:xfrm>
        </p:spPr>
        <p:txBody>
          <a:bodyPr rtlCol="0"/>
          <a:lstStyle/>
          <a:p>
            <a:pPr rtl="0"/>
            <a:r>
              <a:rPr lang="en-US" altLang="ko-KR" dirty="0"/>
              <a:t>CFO</a:t>
            </a:r>
          </a:p>
        </p:txBody>
      </p:sp>
      <p:cxnSp>
        <p:nvCxnSpPr>
          <p:cNvPr id="41" name="직선 연결선(S) 40" descr="슬라이드의 세 번째 구분선">
            <a:extLst>
              <a:ext uri="{FF2B5EF4-FFF2-40B4-BE49-F238E27FC236}">
                <a16:creationId xmlns:a16="http://schemas.microsoft.com/office/drawing/2014/main" id="{9CDA13B4-C0CC-425B-B570-F7F7B5BC5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102580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EE692331-F90F-4526-B350-A68E31A240C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56736" y="3926335"/>
            <a:ext cx="1800000" cy="504000"/>
          </a:xfrm>
        </p:spPr>
        <p:txBody>
          <a:bodyPr rtlCol="0"/>
          <a:lstStyle/>
          <a:p>
            <a:pPr rtl="0"/>
            <a:r>
              <a:rPr lang="en-US" altLang="ko-KR" dirty="0">
                <a:latin typeface="맑은 고딕" panose="020B0503020000020004" pitchFamily="50" charset="-127"/>
              </a:rPr>
              <a:t>8</a:t>
            </a:r>
            <a:r>
              <a:rPr lang="ko-KR" altLang="en-US" dirty="0" err="1">
                <a:latin typeface="맑은 고딕" panose="020B0503020000020004" pitchFamily="50" charset="-127"/>
              </a:rPr>
              <a:t>월유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27" name="텍스트 개체 틀 26">
            <a:extLst>
              <a:ext uri="{FF2B5EF4-FFF2-40B4-BE49-F238E27FC236}">
                <a16:creationId xmlns:a16="http://schemas.microsoft.com/office/drawing/2014/main" id="{10F237AA-E0DD-411E-9819-EFF84C2211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56739" y="4255938"/>
            <a:ext cx="1800000" cy="900000"/>
          </a:xfrm>
        </p:spPr>
        <p:txBody>
          <a:bodyPr rtlCol="0"/>
          <a:lstStyle/>
          <a:p>
            <a:pPr rtl="0"/>
            <a:r>
              <a:rPr lang="ko-KR" altLang="en-US" dirty="0"/>
              <a:t>운영 국장</a:t>
            </a:r>
          </a:p>
        </p:txBody>
      </p:sp>
      <p:cxnSp>
        <p:nvCxnSpPr>
          <p:cNvPr id="42" name="직선 연결선(S) 41" descr="슬라이드의 네 번째 구분선">
            <a:extLst>
              <a:ext uri="{FF2B5EF4-FFF2-40B4-BE49-F238E27FC236}">
                <a16:creationId xmlns:a16="http://schemas.microsoft.com/office/drawing/2014/main" id="{61D2B2CE-528D-4592-97F6-FDDE868DA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010892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텍스트 개체 틀 28">
            <a:extLst>
              <a:ext uri="{FF2B5EF4-FFF2-40B4-BE49-F238E27FC236}">
                <a16:creationId xmlns:a16="http://schemas.microsoft.com/office/drawing/2014/main" id="{DF29E69C-F48A-41B5-B9E4-958A5AD30AE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65048" y="3926335"/>
            <a:ext cx="1800000" cy="504000"/>
          </a:xfrm>
        </p:spPr>
        <p:txBody>
          <a:bodyPr rtlCol="0"/>
          <a:lstStyle/>
          <a:p>
            <a:pPr rtl="0"/>
            <a:r>
              <a:rPr lang="ko-KR" altLang="en-US" dirty="0" err="1">
                <a:latin typeface="맑은 고딕" panose="020B0503020000020004" pitchFamily="50" charset="-127"/>
              </a:rPr>
              <a:t>정호유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28" name="텍스트 개체 틀 27">
            <a:extLst>
              <a:ext uri="{FF2B5EF4-FFF2-40B4-BE49-F238E27FC236}">
                <a16:creationId xmlns:a16="http://schemas.microsoft.com/office/drawing/2014/main" id="{11456BB4-8D7B-4A7A-ADA1-0D541BE17F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65052" y="4255938"/>
            <a:ext cx="1800000" cy="900000"/>
          </a:xfrm>
        </p:spPr>
        <p:txBody>
          <a:bodyPr rtlCol="0"/>
          <a:lstStyle/>
          <a:p>
            <a:pPr rtl="0"/>
            <a:r>
              <a:rPr lang="ko-KR" altLang="en-US" dirty="0"/>
              <a:t>기술 국장</a:t>
            </a:r>
          </a:p>
        </p:txBody>
      </p:sp>
      <p:cxnSp>
        <p:nvCxnSpPr>
          <p:cNvPr id="43" name="직선 연결선(S) 42" descr="슬라이드의 다섯 번째 구분선">
            <a:extLst>
              <a:ext uri="{FF2B5EF4-FFF2-40B4-BE49-F238E27FC236}">
                <a16:creationId xmlns:a16="http://schemas.microsoft.com/office/drawing/2014/main" id="{A3199775-1577-4D29-AF4F-D96D26CA7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919204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텍스트 개체 틀 36">
            <a:extLst>
              <a:ext uri="{FF2B5EF4-FFF2-40B4-BE49-F238E27FC236}">
                <a16:creationId xmlns:a16="http://schemas.microsoft.com/office/drawing/2014/main" id="{CA4DC1A4-E270-4CBE-9F55-694275572E9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973363" y="3925888"/>
            <a:ext cx="1800000" cy="504825"/>
          </a:xfrm>
        </p:spPr>
        <p:txBody>
          <a:bodyPr rtlCol="0"/>
          <a:lstStyle/>
          <a:p>
            <a:pPr rtl="0"/>
            <a:r>
              <a:rPr lang="ko-KR" altLang="en-US" dirty="0" err="1">
                <a:latin typeface="맑은 고딕" panose="020B0503020000020004" pitchFamily="50" charset="-127"/>
              </a:rPr>
              <a:t>서연강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7AAC1BE4-931E-4307-A445-B8B3B2A01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3373" y="6004900"/>
            <a:ext cx="2733675" cy="781051"/>
          </a:xfrm>
          <a:prstGeom prst="rect">
            <a:avLst/>
          </a:prstGeom>
        </p:spPr>
      </p:pic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42D7FE0C-A0BD-448D-B564-0788B8FC863B}"/>
              </a:ext>
            </a:extLst>
          </p:cNvPr>
          <p:cNvSpPr/>
          <p:nvPr/>
        </p:nvSpPr>
        <p:spPr>
          <a:xfrm>
            <a:off x="253853" y="383157"/>
            <a:ext cx="2310059" cy="811088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E41171CD-C7F0-4D1E-8C79-CFDCD8F9063C}"/>
              </a:ext>
            </a:extLst>
          </p:cNvPr>
          <p:cNvSpPr/>
          <p:nvPr/>
        </p:nvSpPr>
        <p:spPr>
          <a:xfrm>
            <a:off x="2088842" y="5187467"/>
            <a:ext cx="8805016" cy="1518095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ko-KR" altLang="en-US" dirty="0"/>
          </a:p>
        </p:txBody>
      </p:sp>
      <p:sp>
        <p:nvSpPr>
          <p:cNvPr id="48" name="텍스트 개체 틀 25">
            <a:extLst>
              <a:ext uri="{FF2B5EF4-FFF2-40B4-BE49-F238E27FC236}">
                <a16:creationId xmlns:a16="http://schemas.microsoft.com/office/drawing/2014/main" id="{C7B869DA-AE8C-4949-8355-7A3DCD0C1FAC}"/>
              </a:ext>
            </a:extLst>
          </p:cNvPr>
          <p:cNvSpPr txBox="1">
            <a:spLocks/>
          </p:cNvSpPr>
          <p:nvPr/>
        </p:nvSpPr>
        <p:spPr>
          <a:xfrm>
            <a:off x="2222255" y="5301090"/>
            <a:ext cx="8538189" cy="13503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542925" indent="-276225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8096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0763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3430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dirty="0" err="1"/>
              <a:t>매쉬</a:t>
            </a:r>
            <a:r>
              <a:rPr lang="ko-KR" altLang="en-US" dirty="0"/>
              <a:t> </a:t>
            </a:r>
            <a:r>
              <a:rPr lang="ko-KR" altLang="en-US" dirty="0" err="1"/>
              <a:t>포테이토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 err="1"/>
              <a:t>으깬감자</a:t>
            </a:r>
            <a:r>
              <a:rPr lang="en-US" altLang="ko-KR" dirty="0"/>
              <a:t>) </a:t>
            </a:r>
            <a:r>
              <a:rPr lang="ko-KR" altLang="en-US" dirty="0"/>
              <a:t>에 가장 최적화되고 우수한 </a:t>
            </a:r>
            <a:r>
              <a:rPr lang="ko-KR" altLang="en-US" dirty="0" err="1"/>
              <a:t>빈체</a:t>
            </a:r>
            <a:r>
              <a:rPr lang="en-US" altLang="ko-KR" dirty="0"/>
              <a:t>(</a:t>
            </a:r>
            <a:r>
              <a:rPr lang="en-US" altLang="ko-KR" dirty="0" err="1"/>
              <a:t>Bintje</a:t>
            </a:r>
            <a:r>
              <a:rPr lang="en-US" altLang="ko-KR" dirty="0"/>
              <a:t>) </a:t>
            </a:r>
            <a:r>
              <a:rPr lang="ko-KR" altLang="en-US" dirty="0"/>
              <a:t>품종을 사용하여                 다양한 형태로 만들어 낸 제품군</a:t>
            </a:r>
            <a:r>
              <a:rPr lang="en-US" altLang="ko-KR" dirty="0"/>
              <a:t>.</a:t>
            </a:r>
          </a:p>
          <a:p>
            <a:pPr algn="l"/>
            <a:r>
              <a:rPr lang="ko-KR" altLang="en-US" dirty="0"/>
              <a:t>겉은 바싹하고 속은 부드러운 것이 특징이며</a:t>
            </a:r>
            <a:r>
              <a:rPr lang="en-US" altLang="ko-KR" dirty="0"/>
              <a:t>, </a:t>
            </a:r>
            <a:r>
              <a:rPr lang="ko-KR" altLang="en-US" dirty="0"/>
              <a:t>어느 누구나 좋아하도록 맛있게 만들었습니다</a:t>
            </a:r>
            <a:r>
              <a:rPr lang="en-US" altLang="ko-KR" dirty="0"/>
              <a:t>. </a:t>
            </a:r>
          </a:p>
          <a:p>
            <a:pPr algn="l"/>
            <a:r>
              <a:rPr lang="ko-KR" altLang="en-US" dirty="0"/>
              <a:t>각각의 독특한 모양은 더욱 매력적이고 흥미로워 어린이를 위한 메뉴는 물론 보다 새롭고     개성 있는 감각의 메뉴 연출에 아주 좋은 제품입니다</a:t>
            </a:r>
            <a:r>
              <a:rPr lang="en-US" altLang="ko-KR" dirty="0"/>
              <a:t>. </a:t>
            </a: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A551277D-4BDA-4A86-AF4F-C272693C0332}"/>
              </a:ext>
            </a:extLst>
          </p:cNvPr>
          <p:cNvSpPr/>
          <p:nvPr/>
        </p:nvSpPr>
        <p:spPr>
          <a:xfrm>
            <a:off x="2418380" y="3637276"/>
            <a:ext cx="1676319" cy="926010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7253C197-0C99-4020-A590-B97681F8E518}"/>
              </a:ext>
            </a:extLst>
          </p:cNvPr>
          <p:cNvSpPr/>
          <p:nvPr/>
        </p:nvSpPr>
        <p:spPr>
          <a:xfrm>
            <a:off x="4302580" y="3637276"/>
            <a:ext cx="1676319" cy="926010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E340EBA2-1FDF-4D56-89A5-498A28FBED09}"/>
              </a:ext>
            </a:extLst>
          </p:cNvPr>
          <p:cNvSpPr/>
          <p:nvPr/>
        </p:nvSpPr>
        <p:spPr>
          <a:xfrm>
            <a:off x="6210892" y="3622390"/>
            <a:ext cx="1676319" cy="940895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C7A5AADB-CE33-4690-9D4B-BF2F0E3B3CF8}"/>
              </a:ext>
            </a:extLst>
          </p:cNvPr>
          <p:cNvSpPr/>
          <p:nvPr/>
        </p:nvSpPr>
        <p:spPr>
          <a:xfrm>
            <a:off x="8097301" y="3638731"/>
            <a:ext cx="1676319" cy="924554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8C30A574-A377-488D-888B-6EAAB17B3907}"/>
              </a:ext>
            </a:extLst>
          </p:cNvPr>
          <p:cNvSpPr/>
          <p:nvPr/>
        </p:nvSpPr>
        <p:spPr>
          <a:xfrm>
            <a:off x="10027516" y="3637275"/>
            <a:ext cx="1732684" cy="926009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44" name="그림 개체 틀 43">
            <a:extLst>
              <a:ext uri="{FF2B5EF4-FFF2-40B4-BE49-F238E27FC236}">
                <a16:creationId xmlns:a16="http://schemas.microsoft.com/office/drawing/2014/main" id="{10140863-074A-4934-BA75-AE8B7163BE97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4"/>
          <a:srcRect t="414" b="414"/>
          <a:stretch>
            <a:fillRect/>
          </a:stretch>
        </p:blipFill>
        <p:spPr/>
      </p:pic>
      <p:pic>
        <p:nvPicPr>
          <p:cNvPr id="55" name="그림 개체 틀 54">
            <a:extLst>
              <a:ext uri="{FF2B5EF4-FFF2-40B4-BE49-F238E27FC236}">
                <a16:creationId xmlns:a16="http://schemas.microsoft.com/office/drawing/2014/main" id="{610BE056-B371-4881-91AD-71C20D99E81F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5"/>
          <a:srcRect t="5654" b="5654"/>
          <a:stretch>
            <a:fillRect/>
          </a:stretch>
        </p:blipFill>
        <p:spPr/>
      </p:pic>
      <p:pic>
        <p:nvPicPr>
          <p:cNvPr id="58" name="그림 개체 틀 57">
            <a:extLst>
              <a:ext uri="{FF2B5EF4-FFF2-40B4-BE49-F238E27FC236}">
                <a16:creationId xmlns:a16="http://schemas.microsoft.com/office/drawing/2014/main" id="{D11BC380-D51D-4A57-AB38-8DBEF9BD1B47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6"/>
          <a:srcRect l="21915" r="21915"/>
          <a:stretch>
            <a:fillRect/>
          </a:stretch>
        </p:blipFill>
        <p:spPr/>
      </p:pic>
      <p:pic>
        <p:nvPicPr>
          <p:cNvPr id="60" name="그림 개체 틀 59">
            <a:extLst>
              <a:ext uri="{FF2B5EF4-FFF2-40B4-BE49-F238E27FC236}">
                <a16:creationId xmlns:a16="http://schemas.microsoft.com/office/drawing/2014/main" id="{1FACD5A2-A629-4201-80F2-5170290B8F32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7"/>
          <a:srcRect l="458" r="458"/>
          <a:stretch>
            <a:fillRect/>
          </a:stretch>
        </p:blipFill>
        <p:spPr/>
      </p:pic>
      <p:pic>
        <p:nvPicPr>
          <p:cNvPr id="63" name="그림 개체 틀 62">
            <a:extLst>
              <a:ext uri="{FF2B5EF4-FFF2-40B4-BE49-F238E27FC236}">
                <a16:creationId xmlns:a16="http://schemas.microsoft.com/office/drawing/2014/main" id="{14E1C42C-0F03-43A9-A3C1-71AE0FFBBD23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8"/>
          <a:srcRect l="3367" r="3367"/>
          <a:stretch>
            <a:fillRect/>
          </a:stretch>
        </p:blipFill>
        <p:spPr/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95F47193-713D-4953-8227-2461D616A0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1061855" y="-305473"/>
            <a:ext cx="693539" cy="2173494"/>
          </a:xfrm>
          <a:prstGeom prst="rect">
            <a:avLst/>
          </a:prstGeom>
        </p:spPr>
      </p:pic>
      <p:pic>
        <p:nvPicPr>
          <p:cNvPr id="68" name="그림 67">
            <a:extLst>
              <a:ext uri="{FF2B5EF4-FFF2-40B4-BE49-F238E27FC236}">
                <a16:creationId xmlns:a16="http://schemas.microsoft.com/office/drawing/2014/main" id="{BF5FEAED-508F-41A0-96D0-5BBEFFEDB0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31540" y="3692410"/>
            <a:ext cx="1617143" cy="870873"/>
          </a:xfrm>
          <a:prstGeom prst="rect">
            <a:avLst/>
          </a:prstGeom>
        </p:spPr>
      </p:pic>
      <p:pic>
        <p:nvPicPr>
          <p:cNvPr id="71" name="그림 70">
            <a:extLst>
              <a:ext uri="{FF2B5EF4-FFF2-40B4-BE49-F238E27FC236}">
                <a16:creationId xmlns:a16="http://schemas.microsoft.com/office/drawing/2014/main" id="{47B9BEED-1EF5-4679-B764-ACFEFF5C7E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39852" y="3681830"/>
            <a:ext cx="1617141" cy="881453"/>
          </a:xfrm>
          <a:prstGeom prst="rect">
            <a:avLst/>
          </a:prstGeom>
        </p:spPr>
      </p:pic>
      <p:pic>
        <p:nvPicPr>
          <p:cNvPr id="75" name="그림 74">
            <a:extLst>
              <a:ext uri="{FF2B5EF4-FFF2-40B4-BE49-F238E27FC236}">
                <a16:creationId xmlns:a16="http://schemas.microsoft.com/office/drawing/2014/main" id="{E244D650-9013-461F-BF4E-DE8FB5FDBF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8164" y="3665247"/>
            <a:ext cx="1617139" cy="898036"/>
          </a:xfrm>
          <a:prstGeom prst="rect">
            <a:avLst/>
          </a:prstGeom>
        </p:spPr>
      </p:pic>
      <p:pic>
        <p:nvPicPr>
          <p:cNvPr id="79" name="그림 78">
            <a:extLst>
              <a:ext uri="{FF2B5EF4-FFF2-40B4-BE49-F238E27FC236}">
                <a16:creationId xmlns:a16="http://schemas.microsoft.com/office/drawing/2014/main" id="{FC8F9D24-972F-4271-90A5-81C326B38D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19204" y="3675683"/>
            <a:ext cx="1641256" cy="887600"/>
          </a:xfrm>
          <a:prstGeom prst="rect">
            <a:avLst/>
          </a:prstGeom>
        </p:spPr>
      </p:pic>
      <p:pic>
        <p:nvPicPr>
          <p:cNvPr id="83" name="그림 82">
            <a:extLst>
              <a:ext uri="{FF2B5EF4-FFF2-40B4-BE49-F238E27FC236}">
                <a16:creationId xmlns:a16="http://schemas.microsoft.com/office/drawing/2014/main" id="{D53113C0-A222-4238-B3D9-948E404D08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64788" y="3679787"/>
            <a:ext cx="1617143" cy="88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11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직선 연결선(S) 38" descr="슬라이드의 첫 번째 구분선">
            <a:extLst>
              <a:ext uri="{FF2B5EF4-FFF2-40B4-BE49-F238E27FC236}">
                <a16:creationId xmlns:a16="http://schemas.microsoft.com/office/drawing/2014/main" id="{078DBC46-DC34-48E5-BBE3-9F20AB561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285956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F088C844-F0EB-4BFF-8CA0-174E0694F2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40112" y="3926335"/>
            <a:ext cx="1800000" cy="504000"/>
          </a:xfrm>
        </p:spPr>
        <p:txBody>
          <a:bodyPr rtlCol="0"/>
          <a:lstStyle/>
          <a:p>
            <a:pPr rtl="0"/>
            <a:r>
              <a:rPr lang="ko-KR" altLang="en-US" dirty="0" err="1">
                <a:latin typeface="맑은 고딕" panose="020B0503020000020004" pitchFamily="50" charset="-127"/>
              </a:rPr>
              <a:t>혜란남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25" name="텍스트 개체 틀 24">
            <a:extLst>
              <a:ext uri="{FF2B5EF4-FFF2-40B4-BE49-F238E27FC236}">
                <a16:creationId xmlns:a16="http://schemas.microsoft.com/office/drawing/2014/main" id="{0E750D4C-962C-46B5-9F4D-AC491B64B3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113" y="4255938"/>
            <a:ext cx="1800000" cy="900000"/>
          </a:xfrm>
        </p:spPr>
        <p:txBody>
          <a:bodyPr rtlCol="0"/>
          <a:lstStyle/>
          <a:p>
            <a:pPr rtl="0"/>
            <a:r>
              <a:rPr lang="en-US" altLang="ko-KR" dirty="0"/>
              <a:t>COB</a:t>
            </a:r>
          </a:p>
        </p:txBody>
      </p:sp>
      <p:cxnSp>
        <p:nvCxnSpPr>
          <p:cNvPr id="40" name="직선 연결선(S) 39" descr="슬라이드의 두 번째 구분선">
            <a:extLst>
              <a:ext uri="{FF2B5EF4-FFF2-40B4-BE49-F238E27FC236}">
                <a16:creationId xmlns:a16="http://schemas.microsoft.com/office/drawing/2014/main" id="{57D2FD2B-650B-4B33-9DC9-EB31F82F2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194268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12C65BA6-0A07-418E-8089-116A6F7B508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48424" y="3926335"/>
            <a:ext cx="1800000" cy="504000"/>
          </a:xfrm>
        </p:spPr>
        <p:txBody>
          <a:bodyPr rtlCol="0"/>
          <a:lstStyle/>
          <a:p>
            <a:pPr rtl="0"/>
            <a:r>
              <a:rPr lang="ko-KR" altLang="en-US" dirty="0">
                <a:latin typeface="맑은 고딕" panose="020B0503020000020004" pitchFamily="50" charset="-127"/>
              </a:rPr>
              <a:t>이민서</a:t>
            </a:r>
          </a:p>
        </p:txBody>
      </p:sp>
      <p:sp>
        <p:nvSpPr>
          <p:cNvPr id="26" name="텍스트 개체 틀 25">
            <a:extLst>
              <a:ext uri="{FF2B5EF4-FFF2-40B4-BE49-F238E27FC236}">
                <a16:creationId xmlns:a16="http://schemas.microsoft.com/office/drawing/2014/main" id="{D3ACBC25-CDFD-40A5-9FF1-6FCE6F18D1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48426" y="4255938"/>
            <a:ext cx="1800000" cy="900000"/>
          </a:xfrm>
        </p:spPr>
        <p:txBody>
          <a:bodyPr rtlCol="0"/>
          <a:lstStyle/>
          <a:p>
            <a:pPr rtl="0"/>
            <a:r>
              <a:rPr lang="en-US" altLang="ko-KR" dirty="0"/>
              <a:t>CFO</a:t>
            </a:r>
          </a:p>
        </p:txBody>
      </p:sp>
      <p:cxnSp>
        <p:nvCxnSpPr>
          <p:cNvPr id="41" name="직선 연결선(S) 40" descr="슬라이드의 세 번째 구분선">
            <a:extLst>
              <a:ext uri="{FF2B5EF4-FFF2-40B4-BE49-F238E27FC236}">
                <a16:creationId xmlns:a16="http://schemas.microsoft.com/office/drawing/2014/main" id="{9CDA13B4-C0CC-425B-B570-F7F7B5BC5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102580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EE692331-F90F-4526-B350-A68E31A240C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56736" y="3926335"/>
            <a:ext cx="1800000" cy="504000"/>
          </a:xfrm>
        </p:spPr>
        <p:txBody>
          <a:bodyPr rtlCol="0"/>
          <a:lstStyle/>
          <a:p>
            <a:pPr rtl="0"/>
            <a:r>
              <a:rPr lang="en-US" altLang="ko-KR" dirty="0">
                <a:latin typeface="맑은 고딕" panose="020B0503020000020004" pitchFamily="50" charset="-127"/>
              </a:rPr>
              <a:t>8</a:t>
            </a:r>
            <a:r>
              <a:rPr lang="ko-KR" altLang="en-US" dirty="0" err="1">
                <a:latin typeface="맑은 고딕" panose="020B0503020000020004" pitchFamily="50" charset="-127"/>
              </a:rPr>
              <a:t>월유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27" name="텍스트 개체 틀 26">
            <a:extLst>
              <a:ext uri="{FF2B5EF4-FFF2-40B4-BE49-F238E27FC236}">
                <a16:creationId xmlns:a16="http://schemas.microsoft.com/office/drawing/2014/main" id="{10F237AA-E0DD-411E-9819-EFF84C2211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56739" y="4255938"/>
            <a:ext cx="1800000" cy="900000"/>
          </a:xfrm>
        </p:spPr>
        <p:txBody>
          <a:bodyPr rtlCol="0"/>
          <a:lstStyle/>
          <a:p>
            <a:pPr rtl="0"/>
            <a:r>
              <a:rPr lang="ko-KR" altLang="en-US" dirty="0"/>
              <a:t>운영 국장</a:t>
            </a:r>
          </a:p>
        </p:txBody>
      </p:sp>
      <p:cxnSp>
        <p:nvCxnSpPr>
          <p:cNvPr id="42" name="직선 연결선(S) 41" descr="슬라이드의 네 번째 구분선">
            <a:extLst>
              <a:ext uri="{FF2B5EF4-FFF2-40B4-BE49-F238E27FC236}">
                <a16:creationId xmlns:a16="http://schemas.microsoft.com/office/drawing/2014/main" id="{61D2B2CE-528D-4592-97F6-FDDE868DA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010892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텍스트 개체 틀 28">
            <a:extLst>
              <a:ext uri="{FF2B5EF4-FFF2-40B4-BE49-F238E27FC236}">
                <a16:creationId xmlns:a16="http://schemas.microsoft.com/office/drawing/2014/main" id="{DF29E69C-F48A-41B5-B9E4-958A5AD30AE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65048" y="3926335"/>
            <a:ext cx="1800000" cy="504000"/>
          </a:xfrm>
        </p:spPr>
        <p:txBody>
          <a:bodyPr rtlCol="0"/>
          <a:lstStyle/>
          <a:p>
            <a:pPr rtl="0"/>
            <a:r>
              <a:rPr lang="ko-KR" altLang="en-US" dirty="0" err="1">
                <a:latin typeface="맑은 고딕" panose="020B0503020000020004" pitchFamily="50" charset="-127"/>
              </a:rPr>
              <a:t>정호유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28" name="텍스트 개체 틀 27">
            <a:extLst>
              <a:ext uri="{FF2B5EF4-FFF2-40B4-BE49-F238E27FC236}">
                <a16:creationId xmlns:a16="http://schemas.microsoft.com/office/drawing/2014/main" id="{11456BB4-8D7B-4A7A-ADA1-0D541BE17F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65052" y="4255938"/>
            <a:ext cx="1800000" cy="900000"/>
          </a:xfrm>
        </p:spPr>
        <p:txBody>
          <a:bodyPr rtlCol="0"/>
          <a:lstStyle/>
          <a:p>
            <a:pPr rtl="0"/>
            <a:r>
              <a:rPr lang="ko-KR" altLang="en-US" dirty="0"/>
              <a:t>기술 국장</a:t>
            </a:r>
          </a:p>
        </p:txBody>
      </p:sp>
      <p:cxnSp>
        <p:nvCxnSpPr>
          <p:cNvPr id="43" name="직선 연결선(S) 42" descr="슬라이드의 다섯 번째 구분선">
            <a:extLst>
              <a:ext uri="{FF2B5EF4-FFF2-40B4-BE49-F238E27FC236}">
                <a16:creationId xmlns:a16="http://schemas.microsoft.com/office/drawing/2014/main" id="{A3199775-1577-4D29-AF4F-D96D26CA7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919204" y="2166417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그림 30">
            <a:extLst>
              <a:ext uri="{FF2B5EF4-FFF2-40B4-BE49-F238E27FC236}">
                <a16:creationId xmlns:a16="http://schemas.microsoft.com/office/drawing/2014/main" id="{7AAC1BE4-931E-4307-A445-B8B3B2A01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3373" y="6004900"/>
            <a:ext cx="2733675" cy="781051"/>
          </a:xfrm>
          <a:prstGeom prst="rect">
            <a:avLst/>
          </a:prstGeom>
        </p:spPr>
      </p:pic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42D7FE0C-A0BD-448D-B564-0788B8FC863B}"/>
              </a:ext>
            </a:extLst>
          </p:cNvPr>
          <p:cNvSpPr/>
          <p:nvPr/>
        </p:nvSpPr>
        <p:spPr>
          <a:xfrm>
            <a:off x="253853" y="383157"/>
            <a:ext cx="2386792" cy="811088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E41171CD-C7F0-4D1E-8C79-CFDCD8F9063C}"/>
              </a:ext>
            </a:extLst>
          </p:cNvPr>
          <p:cNvSpPr/>
          <p:nvPr/>
        </p:nvSpPr>
        <p:spPr>
          <a:xfrm>
            <a:off x="1774678" y="5227019"/>
            <a:ext cx="8805016" cy="895200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8" name="텍스트 개체 틀 25">
            <a:extLst>
              <a:ext uri="{FF2B5EF4-FFF2-40B4-BE49-F238E27FC236}">
                <a16:creationId xmlns:a16="http://schemas.microsoft.com/office/drawing/2014/main" id="{C7B869DA-AE8C-4949-8355-7A3DCD0C1FAC}"/>
              </a:ext>
            </a:extLst>
          </p:cNvPr>
          <p:cNvSpPr txBox="1">
            <a:spLocks/>
          </p:cNvSpPr>
          <p:nvPr/>
        </p:nvSpPr>
        <p:spPr>
          <a:xfrm>
            <a:off x="1879134" y="5458510"/>
            <a:ext cx="8538189" cy="5462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542925" indent="-276225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8096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0763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343025" indent="-2667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감자튀김의 종주국인 벨기에는 세계에서 가장 활발하게 감자를 생산하는 국가중 하나이며</a:t>
            </a:r>
            <a:r>
              <a:rPr lang="en-US" altLang="ko-KR" dirty="0"/>
              <a:t>,                                         </a:t>
            </a:r>
            <a:r>
              <a:rPr lang="ko-KR" altLang="en-US" dirty="0"/>
              <a:t>비옥한 점토질의 좋은 토양과 이상적인 천혜의 재배조건을 갖추고 있습니다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altLang="ko-KR" dirty="0"/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A551277D-4BDA-4A86-AF4F-C272693C0332}"/>
              </a:ext>
            </a:extLst>
          </p:cNvPr>
          <p:cNvSpPr/>
          <p:nvPr/>
        </p:nvSpPr>
        <p:spPr>
          <a:xfrm>
            <a:off x="2418380" y="3637276"/>
            <a:ext cx="1676319" cy="926010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7253C197-0C99-4020-A590-B97681F8E518}"/>
              </a:ext>
            </a:extLst>
          </p:cNvPr>
          <p:cNvSpPr/>
          <p:nvPr/>
        </p:nvSpPr>
        <p:spPr>
          <a:xfrm>
            <a:off x="4302580" y="3637276"/>
            <a:ext cx="1676319" cy="926010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E340EBA2-1FDF-4D56-89A5-498A28FBED09}"/>
              </a:ext>
            </a:extLst>
          </p:cNvPr>
          <p:cNvSpPr/>
          <p:nvPr/>
        </p:nvSpPr>
        <p:spPr>
          <a:xfrm>
            <a:off x="6210892" y="3622390"/>
            <a:ext cx="1676319" cy="940895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C7A5AADB-CE33-4690-9D4B-BF2F0E3B3CF8}"/>
              </a:ext>
            </a:extLst>
          </p:cNvPr>
          <p:cNvSpPr/>
          <p:nvPr/>
        </p:nvSpPr>
        <p:spPr>
          <a:xfrm>
            <a:off x="8097301" y="3638731"/>
            <a:ext cx="1676319" cy="924554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44" name="그림 개체 틀 43">
            <a:extLst>
              <a:ext uri="{FF2B5EF4-FFF2-40B4-BE49-F238E27FC236}">
                <a16:creationId xmlns:a16="http://schemas.microsoft.com/office/drawing/2014/main" id="{F23AAFC6-89B5-4778-A804-87D20630AEBA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4"/>
          <a:srcRect l="3477" r="3477"/>
          <a:stretch>
            <a:fillRect/>
          </a:stretch>
        </p:blipFill>
        <p:spPr/>
      </p:pic>
      <p:pic>
        <p:nvPicPr>
          <p:cNvPr id="55" name="그림 개체 틀 54">
            <a:extLst>
              <a:ext uri="{FF2B5EF4-FFF2-40B4-BE49-F238E27FC236}">
                <a16:creationId xmlns:a16="http://schemas.microsoft.com/office/drawing/2014/main" id="{EC5EF06B-3B87-440C-8C58-A1D5F372771D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5"/>
          <a:srcRect l="14669" r="14669"/>
          <a:stretch>
            <a:fillRect/>
          </a:stretch>
        </p:blipFill>
        <p:spPr/>
      </p:pic>
      <p:pic>
        <p:nvPicPr>
          <p:cNvPr id="58" name="그림 개체 틀 57">
            <a:extLst>
              <a:ext uri="{FF2B5EF4-FFF2-40B4-BE49-F238E27FC236}">
                <a16:creationId xmlns:a16="http://schemas.microsoft.com/office/drawing/2014/main" id="{A402B003-D7FF-44F1-96D8-D883743469AE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6"/>
          <a:srcRect l="189" r="189"/>
          <a:stretch>
            <a:fillRect/>
          </a:stretch>
        </p:blipFill>
        <p:spPr/>
      </p:pic>
      <p:pic>
        <p:nvPicPr>
          <p:cNvPr id="60" name="그림 개체 틀 59">
            <a:extLst>
              <a:ext uri="{FF2B5EF4-FFF2-40B4-BE49-F238E27FC236}">
                <a16:creationId xmlns:a16="http://schemas.microsoft.com/office/drawing/2014/main" id="{1E0BECBA-A70A-440D-B52B-411E93BF11E9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7"/>
          <a:srcRect t="36" b="36"/>
          <a:stretch>
            <a:fillRect/>
          </a:stretch>
        </p:blipFill>
        <p:spPr/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ED792357-FD30-454A-86BF-BEDB5E534E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1075465" y="-329491"/>
            <a:ext cx="679185" cy="2218794"/>
          </a:xfrm>
          <a:prstGeom prst="rect">
            <a:avLst/>
          </a:prstGeom>
        </p:spPr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576077BF-B8B5-47E7-8FD9-354098A14A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31540" y="3679187"/>
            <a:ext cx="1617143" cy="884097"/>
          </a:xfrm>
          <a:prstGeom prst="rect">
            <a:avLst/>
          </a:prstGeom>
        </p:spPr>
      </p:pic>
      <p:pic>
        <p:nvPicPr>
          <p:cNvPr id="68" name="그림 67">
            <a:extLst>
              <a:ext uri="{FF2B5EF4-FFF2-40B4-BE49-F238E27FC236}">
                <a16:creationId xmlns:a16="http://schemas.microsoft.com/office/drawing/2014/main" id="{D95AACE7-B54C-4666-853E-18A8978647A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39852" y="3682771"/>
            <a:ext cx="1617141" cy="859787"/>
          </a:xfrm>
          <a:prstGeom prst="rect">
            <a:avLst/>
          </a:prstGeom>
        </p:spPr>
      </p:pic>
      <p:pic>
        <p:nvPicPr>
          <p:cNvPr id="71" name="그림 70">
            <a:extLst>
              <a:ext uri="{FF2B5EF4-FFF2-40B4-BE49-F238E27FC236}">
                <a16:creationId xmlns:a16="http://schemas.microsoft.com/office/drawing/2014/main" id="{193070CF-349C-4406-B2CF-0C1674E353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8164" y="3672816"/>
            <a:ext cx="1617139" cy="869742"/>
          </a:xfrm>
          <a:prstGeom prst="rect">
            <a:avLst/>
          </a:prstGeom>
        </p:spPr>
      </p:pic>
      <p:pic>
        <p:nvPicPr>
          <p:cNvPr id="75" name="그림 74">
            <a:extLst>
              <a:ext uri="{FF2B5EF4-FFF2-40B4-BE49-F238E27FC236}">
                <a16:creationId xmlns:a16="http://schemas.microsoft.com/office/drawing/2014/main" id="{17406B83-062D-4E0D-9D06-4EA6D8FF699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34574" y="3672816"/>
            <a:ext cx="1625886" cy="86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85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그룹 45" title="삼각형 그룹">
            <a:extLst>
              <a:ext uri="{FF2B5EF4-FFF2-40B4-BE49-F238E27FC236}">
                <a16:creationId xmlns:a16="http://schemas.microsoft.com/office/drawing/2014/main" id="{62DF6AE8-6133-4C1E-91DD-755705ACF0F1}"/>
              </a:ext>
            </a:extLst>
          </p:cNvPr>
          <p:cNvGrpSpPr/>
          <p:nvPr/>
        </p:nvGrpSpPr>
        <p:grpSpPr>
          <a:xfrm>
            <a:off x="9862160" y="831132"/>
            <a:ext cx="1850209" cy="1915995"/>
            <a:chOff x="9862160" y="831132"/>
            <a:chExt cx="1850209" cy="1915995"/>
          </a:xfrm>
        </p:grpSpPr>
        <p:sp>
          <p:nvSpPr>
            <p:cNvPr id="16" name="자유형: 도형 15" title="삼각형">
              <a:extLst>
                <a:ext uri="{FF2B5EF4-FFF2-40B4-BE49-F238E27FC236}">
                  <a16:creationId xmlns:a16="http://schemas.microsoft.com/office/drawing/2014/main" id="{156942E6-31A5-42F5-A00C-A90D409A08BC}"/>
                </a:ext>
              </a:extLst>
            </p:cNvPr>
            <p:cNvSpPr/>
            <p:nvPr/>
          </p:nvSpPr>
          <p:spPr>
            <a:xfrm rot="19260823">
              <a:off x="9984083" y="1150976"/>
              <a:ext cx="467362" cy="344458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7" name="자유형: 도형 16" title="삼각형">
              <a:extLst>
                <a:ext uri="{FF2B5EF4-FFF2-40B4-BE49-F238E27FC236}">
                  <a16:creationId xmlns:a16="http://schemas.microsoft.com/office/drawing/2014/main" id="{055D27E0-4C92-4640-A2B8-86540741DCE6}"/>
                </a:ext>
              </a:extLst>
            </p:cNvPr>
            <p:cNvSpPr/>
            <p:nvPr/>
          </p:nvSpPr>
          <p:spPr>
            <a:xfrm rot="20377627">
              <a:off x="10445799" y="1461330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8" name="자유형: 도형 17" title="삼각형">
              <a:extLst>
                <a:ext uri="{FF2B5EF4-FFF2-40B4-BE49-F238E27FC236}">
                  <a16:creationId xmlns:a16="http://schemas.microsoft.com/office/drawing/2014/main" id="{E760DC62-191E-4D60-AAAC-37DDF411BF9D}"/>
                </a:ext>
              </a:extLst>
            </p:cNvPr>
            <p:cNvSpPr/>
            <p:nvPr/>
          </p:nvSpPr>
          <p:spPr>
            <a:xfrm rot="19260823">
              <a:off x="10485025" y="1232684"/>
              <a:ext cx="250689" cy="18476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9" name="자유형: 도형 18" title="삼각형">
              <a:extLst>
                <a:ext uri="{FF2B5EF4-FFF2-40B4-BE49-F238E27FC236}">
                  <a16:creationId xmlns:a16="http://schemas.microsoft.com/office/drawing/2014/main" id="{B21F5D55-03CC-4A29-B8D0-2B1C7DE7C79D}"/>
                </a:ext>
              </a:extLst>
            </p:cNvPr>
            <p:cNvSpPr/>
            <p:nvPr/>
          </p:nvSpPr>
          <p:spPr>
            <a:xfrm rot="19810388">
              <a:off x="10832584" y="139371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0" name="자유형: 도형 19" title="삼각형">
              <a:extLst>
                <a:ext uri="{FF2B5EF4-FFF2-40B4-BE49-F238E27FC236}">
                  <a16:creationId xmlns:a16="http://schemas.microsoft.com/office/drawing/2014/main" id="{6A692EA0-8FB5-4D6A-B1B1-20463392DEDE}"/>
                </a:ext>
              </a:extLst>
            </p:cNvPr>
            <p:cNvSpPr/>
            <p:nvPr/>
          </p:nvSpPr>
          <p:spPr>
            <a:xfrm rot="18277851">
              <a:off x="10920185" y="9941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1" name="자유형: 도형 20" title="삼각형">
              <a:extLst>
                <a:ext uri="{FF2B5EF4-FFF2-40B4-BE49-F238E27FC236}">
                  <a16:creationId xmlns:a16="http://schemas.microsoft.com/office/drawing/2014/main" id="{46FB2BA9-5E08-4A8F-BC47-8EFA61E4E6CE}"/>
                </a:ext>
              </a:extLst>
            </p:cNvPr>
            <p:cNvSpPr/>
            <p:nvPr/>
          </p:nvSpPr>
          <p:spPr>
            <a:xfrm rot="20761418">
              <a:off x="11313110" y="1642801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2" name="자유형: 도형 21" title="삼각형">
              <a:extLst>
                <a:ext uri="{FF2B5EF4-FFF2-40B4-BE49-F238E27FC236}">
                  <a16:creationId xmlns:a16="http://schemas.microsoft.com/office/drawing/2014/main" id="{5B0A2587-D640-4AEE-9456-860CD02427C8}"/>
                </a:ext>
              </a:extLst>
            </p:cNvPr>
            <p:cNvSpPr/>
            <p:nvPr/>
          </p:nvSpPr>
          <p:spPr>
            <a:xfrm rot="17315293">
              <a:off x="11523906" y="8596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3" name="자유형: 도형 22" title="삼각형">
              <a:extLst>
                <a:ext uri="{FF2B5EF4-FFF2-40B4-BE49-F238E27FC236}">
                  <a16:creationId xmlns:a16="http://schemas.microsoft.com/office/drawing/2014/main" id="{373F2649-8DA3-441F-9BDD-77A942FA3DBE}"/>
                </a:ext>
              </a:extLst>
            </p:cNvPr>
            <p:cNvSpPr/>
            <p:nvPr/>
          </p:nvSpPr>
          <p:spPr>
            <a:xfrm rot="20082236">
              <a:off x="11215766" y="1243239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" name="자유형: 도형 23" title="삼각형">
              <a:extLst>
                <a:ext uri="{FF2B5EF4-FFF2-40B4-BE49-F238E27FC236}">
                  <a16:creationId xmlns:a16="http://schemas.microsoft.com/office/drawing/2014/main" id="{95933F98-3B9B-4270-9281-570AD41C3F19}"/>
                </a:ext>
              </a:extLst>
            </p:cNvPr>
            <p:cNvSpPr/>
            <p:nvPr/>
          </p:nvSpPr>
          <p:spPr>
            <a:xfrm rot="19879732">
              <a:off x="11436537" y="1436545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5" name="자유형: 도형 24" title="삼각형">
              <a:extLst>
                <a:ext uri="{FF2B5EF4-FFF2-40B4-BE49-F238E27FC236}">
                  <a16:creationId xmlns:a16="http://schemas.microsoft.com/office/drawing/2014/main" id="{3DAB5C84-F2AD-47FD-ABEC-6D6626D2B7FF}"/>
                </a:ext>
              </a:extLst>
            </p:cNvPr>
            <p:cNvSpPr/>
            <p:nvPr/>
          </p:nvSpPr>
          <p:spPr>
            <a:xfrm rot="328041">
              <a:off x="9862160" y="1513660"/>
              <a:ext cx="579699" cy="606799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  <a:gd name="connsiteX0" fmla="*/ 487806 w 487806"/>
                <a:gd name="connsiteY0" fmla="*/ 171848 h 510610"/>
                <a:gd name="connsiteX1" fmla="*/ 308036 w 487806"/>
                <a:gd name="connsiteY1" fmla="*/ 510610 h 510610"/>
                <a:gd name="connsiteX2" fmla="*/ 0 w 487806"/>
                <a:gd name="connsiteY2" fmla="*/ 0 h 510610"/>
                <a:gd name="connsiteX3" fmla="*/ 487806 w 487806"/>
                <a:gd name="connsiteY3" fmla="*/ 171848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7806" h="510610">
                  <a:moveTo>
                    <a:pt x="487806" y="171848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487806" y="171848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6" name="자유형: 도형 25" title="삼각형">
              <a:extLst>
                <a:ext uri="{FF2B5EF4-FFF2-40B4-BE49-F238E27FC236}">
                  <a16:creationId xmlns:a16="http://schemas.microsoft.com/office/drawing/2014/main" id="{A4E2ACF8-4066-4DB9-B5D5-E8AA3B152710}"/>
                </a:ext>
              </a:extLst>
            </p:cNvPr>
            <p:cNvSpPr/>
            <p:nvPr/>
          </p:nvSpPr>
          <p:spPr>
            <a:xfrm>
              <a:off x="10639428" y="1814668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7" name="자유형: 도형 26" title="삼각형">
              <a:extLst>
                <a:ext uri="{FF2B5EF4-FFF2-40B4-BE49-F238E27FC236}">
                  <a16:creationId xmlns:a16="http://schemas.microsoft.com/office/drawing/2014/main" id="{74FCCA2A-37FF-4031-AF2F-A894DBE6EE0E}"/>
                </a:ext>
              </a:extLst>
            </p:cNvPr>
            <p:cNvSpPr/>
            <p:nvPr/>
          </p:nvSpPr>
          <p:spPr>
            <a:xfrm rot="20761418">
              <a:off x="11280262" y="2096947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8" name="자유형: 도형 27" title="삼각형">
              <a:extLst>
                <a:ext uri="{FF2B5EF4-FFF2-40B4-BE49-F238E27FC236}">
                  <a16:creationId xmlns:a16="http://schemas.microsoft.com/office/drawing/2014/main" id="{5C7D7734-820D-40CE-BBBA-6E6D9452D308}"/>
                </a:ext>
              </a:extLst>
            </p:cNvPr>
            <p:cNvSpPr/>
            <p:nvPr/>
          </p:nvSpPr>
          <p:spPr>
            <a:xfrm rot="1160487">
              <a:off x="10059320" y="2226127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9" name="자유형: 도형 28" title="삼각형">
              <a:extLst>
                <a:ext uri="{FF2B5EF4-FFF2-40B4-BE49-F238E27FC236}">
                  <a16:creationId xmlns:a16="http://schemas.microsoft.com/office/drawing/2014/main" id="{5BCE508A-E107-4075-9976-73D3ED8272C2}"/>
                </a:ext>
              </a:extLst>
            </p:cNvPr>
            <p:cNvSpPr/>
            <p:nvPr/>
          </p:nvSpPr>
          <p:spPr>
            <a:xfrm rot="803026">
              <a:off x="11353765" y="2627540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ZA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pic>
        <p:nvPicPr>
          <p:cNvPr id="44" name="그림 43">
            <a:extLst>
              <a:ext uri="{FF2B5EF4-FFF2-40B4-BE49-F238E27FC236}">
                <a16:creationId xmlns:a16="http://schemas.microsoft.com/office/drawing/2014/main" id="{3272C677-00C8-4F75-86DB-4321C15B3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1402" y="5838755"/>
            <a:ext cx="1990725" cy="790575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D24C163F-C927-4180-A45A-6B041D158E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782" y="3142116"/>
            <a:ext cx="2375220" cy="971396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886AB73F-869D-4BB6-98E1-3DABC026DE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015" y="764880"/>
            <a:ext cx="2130117" cy="222110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9FB50D64-E600-4FAB-A81E-775F5BE87E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2733" y="4113512"/>
            <a:ext cx="3025865" cy="295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326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Great Pitch Decks - Environment">
      <a:dk1>
        <a:sysClr val="windowText" lastClr="000000"/>
      </a:dk1>
      <a:lt1>
        <a:sysClr val="window" lastClr="FFFFFF"/>
      </a:lt1>
      <a:dk2>
        <a:srgbClr val="375C1E"/>
      </a:dk2>
      <a:lt2>
        <a:srgbClr val="E2DFCC"/>
      </a:lt2>
      <a:accent1>
        <a:srgbClr val="9ACB39"/>
      </a:accent1>
      <a:accent2>
        <a:srgbClr val="64C24A"/>
      </a:accent2>
      <a:accent3>
        <a:srgbClr val="297D53"/>
      </a:accent3>
      <a:accent4>
        <a:srgbClr val="FECF3F"/>
      </a:accent4>
      <a:accent5>
        <a:srgbClr val="F99D40"/>
      </a:accent5>
      <a:accent6>
        <a:srgbClr val="715C21"/>
      </a:accent6>
      <a:hlink>
        <a:srgbClr val="63A537"/>
      </a:hlink>
      <a:folHlink>
        <a:srgbClr val="63A537"/>
      </a:folHlink>
    </a:clrScheme>
    <a:fontScheme name="Custom 143">
      <a:majorFont>
        <a:latin typeface="Rockwel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9716237_TF16411174.potx" id="{70598DE4-B77C-4CE9-86FC-18CF02CB518B}" vid="{56B2B526-8D08-4C1B-B389-6A8BE930D226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피치 데크</Template>
  <TotalTime>642</TotalTime>
  <Words>395</Words>
  <Application>Microsoft Office PowerPoint</Application>
  <PresentationFormat>와이드스크린</PresentationFormat>
  <Paragraphs>89</Paragraphs>
  <Slides>10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7" baseType="lpstr">
      <vt:lpstr>맑은 고딕</vt:lpstr>
      <vt:lpstr>Arial</vt:lpstr>
      <vt:lpstr>Arial Black</vt:lpstr>
      <vt:lpstr>Calibri Light</vt:lpstr>
      <vt:lpstr>Rockwell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프레젠테이션  제목</dc:title>
  <dc:creator>821082119377</dc:creator>
  <cp:lastModifiedBy>821082119377</cp:lastModifiedBy>
  <cp:revision>47</cp:revision>
  <dcterms:created xsi:type="dcterms:W3CDTF">2021-04-28T06:21:56Z</dcterms:created>
  <dcterms:modified xsi:type="dcterms:W3CDTF">2021-05-04T01:24:26Z</dcterms:modified>
</cp:coreProperties>
</file>